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48" r:id="rId2"/>
    <p:sldMasterId id="2147483658" r:id="rId3"/>
  </p:sldMasterIdLst>
  <p:notesMasterIdLst>
    <p:notesMasterId r:id="rId39"/>
  </p:notesMasterIdLst>
  <p:handoutMasterIdLst>
    <p:handoutMasterId r:id="rId40"/>
  </p:handoutMasterIdLst>
  <p:sldIdLst>
    <p:sldId id="256" r:id="rId4"/>
    <p:sldId id="261" r:id="rId5"/>
    <p:sldId id="259" r:id="rId6"/>
    <p:sldId id="301" r:id="rId7"/>
    <p:sldId id="302" r:id="rId8"/>
    <p:sldId id="266" r:id="rId9"/>
    <p:sldId id="305" r:id="rId10"/>
    <p:sldId id="334" r:id="rId11"/>
    <p:sldId id="311" r:id="rId12"/>
    <p:sldId id="335" r:id="rId13"/>
    <p:sldId id="338" r:id="rId14"/>
    <p:sldId id="331" r:id="rId15"/>
    <p:sldId id="304" r:id="rId16"/>
    <p:sldId id="320" r:id="rId17"/>
    <p:sldId id="324" r:id="rId18"/>
    <p:sldId id="319" r:id="rId19"/>
    <p:sldId id="323" r:id="rId20"/>
    <p:sldId id="333" r:id="rId21"/>
    <p:sldId id="315" r:id="rId22"/>
    <p:sldId id="313" r:id="rId23"/>
    <p:sldId id="314" r:id="rId24"/>
    <p:sldId id="321" r:id="rId25"/>
    <p:sldId id="306" r:id="rId26"/>
    <p:sldId id="309" r:id="rId27"/>
    <p:sldId id="328" r:id="rId28"/>
    <p:sldId id="327" r:id="rId29"/>
    <p:sldId id="325" r:id="rId30"/>
    <p:sldId id="330" r:id="rId31"/>
    <p:sldId id="307" r:id="rId32"/>
    <p:sldId id="308" r:id="rId33"/>
    <p:sldId id="332" r:id="rId34"/>
    <p:sldId id="287" r:id="rId35"/>
    <p:sldId id="317" r:id="rId36"/>
    <p:sldId id="318" r:id="rId37"/>
    <p:sldId id="336" r:id="rId38"/>
  </p:sldIdLst>
  <p:sldSz cx="9144000" cy="5143500" type="screen16x9"/>
  <p:notesSz cx="6858000" cy="9144000"/>
  <p:embeddedFontLst>
    <p:embeddedFont>
      <p:font typeface="Sandoll 격동고딕" panose="020B0600000101010101" pitchFamily="34" charset="-127"/>
      <p:regular r:id="rId41"/>
    </p:embeddedFont>
    <p:embeddedFont>
      <p:font typeface="Sandoll 둥굴림2 01 Thin" panose="020B0600000101010101" pitchFamily="34" charset="-127"/>
      <p:regular r:id="rId42"/>
    </p:embeddedFont>
    <p:embeddedFont>
      <p:font typeface="Sandoll 둥굴림2 02 Light" panose="020B0600000101010101" pitchFamily="34" charset="-127"/>
      <p:regular r:id="rId43"/>
    </p:embeddedFont>
    <p:embeddedFont>
      <p:font typeface="Sandoll 둥굴림2 03 Regular" panose="020B0600000101010101" pitchFamily="34" charset="-127"/>
      <p:regular r:id="rId44"/>
    </p:embeddedFont>
    <p:embeddedFont>
      <p:font typeface="Sandoll 둥굴림2 05 Heavy" panose="020B0600000101010101" pitchFamily="34" charset="-127"/>
      <p:regular r:id="rId45"/>
    </p:embeddedFont>
    <p:embeddedFont>
      <p:font typeface="Sandoll 마들렌" panose="020B0600000101010101" pitchFamily="34" charset="-127"/>
      <p:regular r:id="rId46"/>
    </p:embeddedFont>
    <p:embeddedFont>
      <p:font typeface="Sandoll 맵씨" panose="020B0600000101010101" pitchFamily="34" charset="-127"/>
      <p:regular r:id="rId47"/>
    </p:embeddedFont>
    <p:embeddedFont>
      <p:font typeface="Sandoll 별표고무 01 Basic" panose="020B0600000101010101" pitchFamily="34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812C"/>
    <a:srgbClr val="3274A1"/>
    <a:srgbClr val="9FEDF0"/>
    <a:srgbClr val="FF7721"/>
    <a:srgbClr val="F2F2F2"/>
    <a:srgbClr val="FDDAEC"/>
    <a:srgbClr val="B3CDE3"/>
    <a:srgbClr val="FBB4AE"/>
    <a:srgbClr val="FFFFFF"/>
    <a:srgbClr val="FEB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49EBE-E6DF-4EFE-9594-E54B4B932053}" v="3" dt="2020-09-03T12:19:30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360" autoAdjust="0"/>
  </p:normalViewPr>
  <p:slideViewPr>
    <p:cSldViewPr showGuides="1">
      <p:cViewPr varScale="1">
        <p:scale>
          <a:sx n="143" d="100"/>
          <a:sy n="143" d="100"/>
        </p:scale>
        <p:origin x="702" y="120"/>
      </p:cViewPr>
      <p:guideLst>
        <p:guide orient="horz" pos="23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4" d="100"/>
          <a:sy n="44" d="100"/>
        </p:scale>
        <p:origin x="972" y="5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수민" userId="0aa99df434556747" providerId="LiveId" clId="{3E349EBE-E6DF-4EFE-9594-E54B4B932053}"/>
    <pc:docChg chg="modSld">
      <pc:chgData name="박 수민" userId="0aa99df434556747" providerId="LiveId" clId="{3E349EBE-E6DF-4EFE-9594-E54B4B932053}" dt="2020-09-03T12:19:40.194" v="22" actId="114"/>
      <pc:docMkLst>
        <pc:docMk/>
      </pc:docMkLst>
      <pc:sldChg chg="modSp mod">
        <pc:chgData name="박 수민" userId="0aa99df434556747" providerId="LiveId" clId="{3E349EBE-E6DF-4EFE-9594-E54B4B932053}" dt="2020-09-03T12:17:59.034" v="9" actId="20577"/>
        <pc:sldMkLst>
          <pc:docMk/>
          <pc:sldMk cId="2230773882" sldId="308"/>
        </pc:sldMkLst>
        <pc:spChg chg="mod">
          <ac:chgData name="박 수민" userId="0aa99df434556747" providerId="LiveId" clId="{3E349EBE-E6DF-4EFE-9594-E54B4B932053}" dt="2020-09-03T12:17:59.034" v="9" actId="20577"/>
          <ac:spMkLst>
            <pc:docMk/>
            <pc:sldMk cId="2230773882" sldId="308"/>
            <ac:spMk id="19" creationId="{3C3E3E2E-1EB4-4E08-89ED-ADFD8198B5B5}"/>
          </ac:spMkLst>
        </pc:spChg>
      </pc:sldChg>
      <pc:sldChg chg="modSp mod">
        <pc:chgData name="박 수민" userId="0aa99df434556747" providerId="LiveId" clId="{3E349EBE-E6DF-4EFE-9594-E54B4B932053}" dt="2020-09-03T12:19:40.194" v="22" actId="114"/>
        <pc:sldMkLst>
          <pc:docMk/>
          <pc:sldMk cId="1801955522" sldId="314"/>
        </pc:sldMkLst>
        <pc:spChg chg="mod">
          <ac:chgData name="박 수민" userId="0aa99df434556747" providerId="LiveId" clId="{3E349EBE-E6DF-4EFE-9594-E54B4B932053}" dt="2020-09-03T12:19:40.194" v="22" actId="114"/>
          <ac:spMkLst>
            <pc:docMk/>
            <pc:sldMk cId="1801955522" sldId="314"/>
            <ac:spMk id="2" creationId="{2661E80D-F740-437F-BA00-55898736D701}"/>
          </ac:spMkLst>
        </pc:spChg>
      </pc:sldChg>
      <pc:sldChg chg="modSp mod">
        <pc:chgData name="박 수민" userId="0aa99df434556747" providerId="LiveId" clId="{3E349EBE-E6DF-4EFE-9594-E54B4B932053}" dt="2020-09-03T12:19:01.905" v="19"/>
        <pc:sldMkLst>
          <pc:docMk/>
          <pc:sldMk cId="1085556272" sldId="319"/>
        </pc:sldMkLst>
        <pc:spChg chg="mod">
          <ac:chgData name="박 수민" userId="0aa99df434556747" providerId="LiveId" clId="{3E349EBE-E6DF-4EFE-9594-E54B4B932053}" dt="2020-09-03T12:19:01.905" v="19"/>
          <ac:spMkLst>
            <pc:docMk/>
            <pc:sldMk cId="1085556272" sldId="319"/>
            <ac:spMk id="27" creationId="{A8F8A894-55B2-4A7D-BF68-F3C2A5639DDD}"/>
          </ac:spMkLst>
        </pc:spChg>
      </pc:sldChg>
      <pc:sldChg chg="modSp">
        <pc:chgData name="박 수민" userId="0aa99df434556747" providerId="LiveId" clId="{3E349EBE-E6DF-4EFE-9594-E54B4B932053}" dt="2020-09-03T12:18:47.841" v="15"/>
        <pc:sldMkLst>
          <pc:docMk/>
          <pc:sldMk cId="3457314541" sldId="323"/>
        </pc:sldMkLst>
        <pc:spChg chg="mod">
          <ac:chgData name="박 수민" userId="0aa99df434556747" providerId="LiveId" clId="{3E349EBE-E6DF-4EFE-9594-E54B4B932053}" dt="2020-09-03T12:18:47.841" v="15"/>
          <ac:spMkLst>
            <pc:docMk/>
            <pc:sldMk cId="3457314541" sldId="323"/>
            <ac:spMk id="13" creationId="{0EA8E8DE-E89F-4DB2-AFDC-CBBB57F29994}"/>
          </ac:spMkLst>
        </pc:spChg>
      </pc:sldChg>
      <pc:sldChg chg="modSp mod">
        <pc:chgData name="박 수민" userId="0aa99df434556747" providerId="LiveId" clId="{3E349EBE-E6DF-4EFE-9594-E54B4B932053}" dt="2020-09-03T12:17:50.934" v="3" actId="20577"/>
        <pc:sldMkLst>
          <pc:docMk/>
          <pc:sldMk cId="3396607471" sldId="325"/>
        </pc:sldMkLst>
        <pc:spChg chg="mod">
          <ac:chgData name="박 수민" userId="0aa99df434556747" providerId="LiveId" clId="{3E349EBE-E6DF-4EFE-9594-E54B4B932053}" dt="2020-09-03T12:17:50.934" v="3" actId="20577"/>
          <ac:spMkLst>
            <pc:docMk/>
            <pc:sldMk cId="3396607471" sldId="325"/>
            <ac:spMk id="4" creationId="{184078AA-3AD8-4436-A4A5-08F0C65EE5EA}"/>
          </ac:spMkLst>
        </pc:spChg>
      </pc:sldChg>
      <pc:sldChg chg="modSp mod">
        <pc:chgData name="박 수민" userId="0aa99df434556747" providerId="LiveId" clId="{3E349EBE-E6DF-4EFE-9594-E54B4B932053}" dt="2020-09-03T12:17:47.623" v="1" actId="20577"/>
        <pc:sldMkLst>
          <pc:docMk/>
          <pc:sldMk cId="3963154523" sldId="327"/>
        </pc:sldMkLst>
        <pc:spChg chg="mod">
          <ac:chgData name="박 수민" userId="0aa99df434556747" providerId="LiveId" clId="{3E349EBE-E6DF-4EFE-9594-E54B4B932053}" dt="2020-09-03T12:17:47.623" v="1" actId="20577"/>
          <ac:spMkLst>
            <pc:docMk/>
            <pc:sldMk cId="3963154523" sldId="327"/>
            <ac:spMk id="6" creationId="{6E636973-D1C0-42B7-9873-88974110EFA8}"/>
          </ac:spMkLst>
        </pc:spChg>
      </pc:sldChg>
      <pc:sldChg chg="modSp mod">
        <pc:chgData name="박 수민" userId="0aa99df434556747" providerId="LiveId" clId="{3E349EBE-E6DF-4EFE-9594-E54B4B932053}" dt="2020-09-03T12:17:54.674" v="7" actId="20577"/>
        <pc:sldMkLst>
          <pc:docMk/>
          <pc:sldMk cId="1862699289" sldId="330"/>
        </pc:sldMkLst>
        <pc:spChg chg="mod">
          <ac:chgData name="박 수민" userId="0aa99df434556747" providerId="LiveId" clId="{3E349EBE-E6DF-4EFE-9594-E54B4B932053}" dt="2020-09-03T12:17:54.674" v="7" actId="20577"/>
          <ac:spMkLst>
            <pc:docMk/>
            <pc:sldMk cId="1862699289" sldId="330"/>
            <ac:spMk id="6" creationId="{FE3A129B-3EB4-4C45-8263-48F6D918A386}"/>
          </ac:spMkLst>
        </pc:spChg>
      </pc:sldChg>
      <pc:sldChg chg="modSp mod">
        <pc:chgData name="박 수민" userId="0aa99df434556747" providerId="LiveId" clId="{3E349EBE-E6DF-4EFE-9594-E54B4B932053}" dt="2020-09-03T12:18:02.257" v="11" actId="20577"/>
        <pc:sldMkLst>
          <pc:docMk/>
          <pc:sldMk cId="1457524390" sldId="332"/>
        </pc:sldMkLst>
        <pc:spChg chg="mod">
          <ac:chgData name="박 수민" userId="0aa99df434556747" providerId="LiveId" clId="{3E349EBE-E6DF-4EFE-9594-E54B4B932053}" dt="2020-09-03T12:18:02.257" v="11" actId="20577"/>
          <ac:spMkLst>
            <pc:docMk/>
            <pc:sldMk cId="1457524390" sldId="332"/>
            <ac:spMk id="3" creationId="{443E7F70-7A55-45BD-97CE-7A92188C8FCD}"/>
          </ac:spMkLst>
        </pc:spChg>
      </pc:sldChg>
      <pc:sldChg chg="modSp mod">
        <pc:chgData name="박 수민" userId="0aa99df434556747" providerId="LiveId" clId="{3E349EBE-E6DF-4EFE-9594-E54B4B932053}" dt="2020-09-03T12:18:16.303" v="14" actId="1076"/>
        <pc:sldMkLst>
          <pc:docMk/>
          <pc:sldMk cId="3555379731" sldId="336"/>
        </pc:sldMkLst>
        <pc:spChg chg="mod">
          <ac:chgData name="박 수민" userId="0aa99df434556747" providerId="LiveId" clId="{3E349EBE-E6DF-4EFE-9594-E54B4B932053}" dt="2020-09-03T12:18:16.303" v="14" actId="1076"/>
          <ac:spMkLst>
            <pc:docMk/>
            <pc:sldMk cId="3555379731" sldId="336"/>
            <ac:spMk id="5" creationId="{FDB122ED-C9A5-4807-B629-039E7AB2370A}"/>
          </ac:spMkLst>
        </pc:spChg>
      </pc:sldChg>
    </pc:docChg>
  </pc:docChgLst>
  <pc:docChgLst>
    <pc:chgData name="박 수민" userId="0aa99df434556747" providerId="LiveId" clId="{DA8A20A0-9EC1-4C9B-8602-CC730BFF0516}"/>
    <pc:docChg chg="delSld modSld">
      <pc:chgData name="박 수민" userId="0aa99df434556747" providerId="LiveId" clId="{DA8A20A0-9EC1-4C9B-8602-CC730BFF0516}" dt="2020-09-03T12:59:45.960" v="45" actId="20577"/>
      <pc:docMkLst>
        <pc:docMk/>
      </pc:docMkLst>
      <pc:sldChg chg="modSp mod">
        <pc:chgData name="박 수민" userId="0aa99df434556747" providerId="LiveId" clId="{DA8A20A0-9EC1-4C9B-8602-CC730BFF0516}" dt="2020-09-03T12:58:15.118" v="2" actId="20577"/>
        <pc:sldMkLst>
          <pc:docMk/>
          <pc:sldMk cId="3005014725" sldId="266"/>
        </pc:sldMkLst>
        <pc:spChg chg="mod">
          <ac:chgData name="박 수민" userId="0aa99df434556747" providerId="LiveId" clId="{DA8A20A0-9EC1-4C9B-8602-CC730BFF0516}" dt="2020-09-03T12:58:15.118" v="2" actId="20577"/>
          <ac:spMkLst>
            <pc:docMk/>
            <pc:sldMk cId="3005014725" sldId="266"/>
            <ac:spMk id="12" creationId="{3E33E0B9-6D2E-4425-B05F-64C2388D7426}"/>
          </ac:spMkLst>
        </pc:spChg>
      </pc:sldChg>
      <pc:sldChg chg="del">
        <pc:chgData name="박 수민" userId="0aa99df434556747" providerId="LiveId" clId="{DA8A20A0-9EC1-4C9B-8602-CC730BFF0516}" dt="2020-09-03T12:57:58.512" v="0" actId="47"/>
        <pc:sldMkLst>
          <pc:docMk/>
          <pc:sldMk cId="4273478167" sldId="303"/>
        </pc:sldMkLst>
      </pc:sldChg>
      <pc:sldChg chg="modSp mod">
        <pc:chgData name="박 수민" userId="0aa99df434556747" providerId="LiveId" clId="{DA8A20A0-9EC1-4C9B-8602-CC730BFF0516}" dt="2020-09-03T12:59:42.844" v="43" actId="20577"/>
        <pc:sldMkLst>
          <pc:docMk/>
          <pc:sldMk cId="2230773882" sldId="308"/>
        </pc:sldMkLst>
        <pc:spChg chg="mod">
          <ac:chgData name="박 수민" userId="0aa99df434556747" providerId="LiveId" clId="{DA8A20A0-9EC1-4C9B-8602-CC730BFF0516}" dt="2020-09-03T12:59:42.844" v="43" actId="20577"/>
          <ac:spMkLst>
            <pc:docMk/>
            <pc:sldMk cId="2230773882" sldId="308"/>
            <ac:spMk id="19" creationId="{3C3E3E2E-1EB4-4E08-89ED-ADFD8198B5B5}"/>
          </ac:spMkLst>
        </pc:spChg>
      </pc:sldChg>
      <pc:sldChg chg="modSp mod">
        <pc:chgData name="박 수민" userId="0aa99df434556747" providerId="LiveId" clId="{DA8A20A0-9EC1-4C9B-8602-CC730BFF0516}" dt="2020-09-03T12:59:22.404" v="33" actId="20577"/>
        <pc:sldMkLst>
          <pc:docMk/>
          <pc:sldMk cId="306836344" sldId="309"/>
        </pc:sldMkLst>
        <pc:spChg chg="mod">
          <ac:chgData name="박 수민" userId="0aa99df434556747" providerId="LiveId" clId="{DA8A20A0-9EC1-4C9B-8602-CC730BFF0516}" dt="2020-09-03T12:59:22.404" v="33" actId="20577"/>
          <ac:spMkLst>
            <pc:docMk/>
            <pc:sldMk cId="306836344" sldId="309"/>
            <ac:spMk id="8" creationId="{FB41AEA6-1389-4D66-9253-9F2F0AEE3CCC}"/>
          </ac:spMkLst>
        </pc:spChg>
      </pc:sldChg>
      <pc:sldChg chg="modSp mod">
        <pc:chgData name="박 수민" userId="0aa99df434556747" providerId="LiveId" clId="{DA8A20A0-9EC1-4C9B-8602-CC730BFF0516}" dt="2020-09-03T12:58:24.463" v="5" actId="20577"/>
        <pc:sldMkLst>
          <pc:docMk/>
          <pc:sldMk cId="369731035" sldId="311"/>
        </pc:sldMkLst>
        <pc:spChg chg="mod">
          <ac:chgData name="박 수민" userId="0aa99df434556747" providerId="LiveId" clId="{DA8A20A0-9EC1-4C9B-8602-CC730BFF0516}" dt="2020-09-03T12:58:24.463" v="5" actId="20577"/>
          <ac:spMkLst>
            <pc:docMk/>
            <pc:sldMk cId="369731035" sldId="311"/>
            <ac:spMk id="38" creationId="{6E6B5C31-816F-4CC2-8BEE-2018517C7EE5}"/>
          </ac:spMkLst>
        </pc:spChg>
      </pc:sldChg>
      <pc:sldChg chg="modSp mod">
        <pc:chgData name="박 수민" userId="0aa99df434556747" providerId="LiveId" clId="{DA8A20A0-9EC1-4C9B-8602-CC730BFF0516}" dt="2020-09-03T12:59:09.563" v="27" actId="20577"/>
        <pc:sldMkLst>
          <pc:docMk/>
          <pc:sldMk cId="1343995806" sldId="313"/>
        </pc:sldMkLst>
        <pc:spChg chg="mod">
          <ac:chgData name="박 수민" userId="0aa99df434556747" providerId="LiveId" clId="{DA8A20A0-9EC1-4C9B-8602-CC730BFF0516}" dt="2020-09-03T12:59:09.563" v="27" actId="20577"/>
          <ac:spMkLst>
            <pc:docMk/>
            <pc:sldMk cId="1343995806" sldId="313"/>
            <ac:spMk id="5" creationId="{9E657546-9370-4B49-A997-0332B56CE8B6}"/>
          </ac:spMkLst>
        </pc:spChg>
      </pc:sldChg>
      <pc:sldChg chg="modSp mod">
        <pc:chgData name="박 수민" userId="0aa99df434556747" providerId="LiveId" clId="{DA8A20A0-9EC1-4C9B-8602-CC730BFF0516}" dt="2020-09-03T12:59:14.811" v="29" actId="20577"/>
        <pc:sldMkLst>
          <pc:docMk/>
          <pc:sldMk cId="1801955522" sldId="314"/>
        </pc:sldMkLst>
        <pc:spChg chg="mod">
          <ac:chgData name="박 수민" userId="0aa99df434556747" providerId="LiveId" clId="{DA8A20A0-9EC1-4C9B-8602-CC730BFF0516}" dt="2020-09-03T12:59:14.811" v="29" actId="20577"/>
          <ac:spMkLst>
            <pc:docMk/>
            <pc:sldMk cId="1801955522" sldId="314"/>
            <ac:spMk id="6" creationId="{0E5A3C23-B6E5-41F7-A36A-13D636EBCA50}"/>
          </ac:spMkLst>
        </pc:spChg>
      </pc:sldChg>
      <pc:sldChg chg="modSp mod">
        <pc:chgData name="박 수민" userId="0aa99df434556747" providerId="LiveId" clId="{DA8A20A0-9EC1-4C9B-8602-CC730BFF0516}" dt="2020-09-03T12:59:06.365" v="25" actId="20577"/>
        <pc:sldMkLst>
          <pc:docMk/>
          <pc:sldMk cId="1713626390" sldId="315"/>
        </pc:sldMkLst>
        <pc:spChg chg="mod">
          <ac:chgData name="박 수민" userId="0aa99df434556747" providerId="LiveId" clId="{DA8A20A0-9EC1-4C9B-8602-CC730BFF0516}" dt="2020-09-03T12:59:06.365" v="25" actId="20577"/>
          <ac:spMkLst>
            <pc:docMk/>
            <pc:sldMk cId="1713626390" sldId="315"/>
            <ac:spMk id="25" creationId="{60BD539B-24E9-4303-9771-C09B86B59A2E}"/>
          </ac:spMkLst>
        </pc:spChg>
      </pc:sldChg>
      <pc:sldChg chg="modSp mod">
        <pc:chgData name="박 수민" userId="0aa99df434556747" providerId="LiveId" clId="{DA8A20A0-9EC1-4C9B-8602-CC730BFF0516}" dt="2020-09-03T12:58:49.254" v="17" actId="20577"/>
        <pc:sldMkLst>
          <pc:docMk/>
          <pc:sldMk cId="1085556272" sldId="319"/>
        </pc:sldMkLst>
        <pc:spChg chg="mod">
          <ac:chgData name="박 수민" userId="0aa99df434556747" providerId="LiveId" clId="{DA8A20A0-9EC1-4C9B-8602-CC730BFF0516}" dt="2020-09-03T12:58:49.254" v="17" actId="20577"/>
          <ac:spMkLst>
            <pc:docMk/>
            <pc:sldMk cId="1085556272" sldId="319"/>
            <ac:spMk id="9" creationId="{5189E371-538E-4CF3-B3E8-420746064757}"/>
          </ac:spMkLst>
        </pc:spChg>
      </pc:sldChg>
      <pc:sldChg chg="modSp mod">
        <pc:chgData name="박 수민" userId="0aa99df434556747" providerId="LiveId" clId="{DA8A20A0-9EC1-4C9B-8602-CC730BFF0516}" dt="2020-09-03T12:58:40.432" v="13" actId="20577"/>
        <pc:sldMkLst>
          <pc:docMk/>
          <pc:sldMk cId="3147907824" sldId="320"/>
        </pc:sldMkLst>
        <pc:spChg chg="mod">
          <ac:chgData name="박 수민" userId="0aa99df434556747" providerId="LiveId" clId="{DA8A20A0-9EC1-4C9B-8602-CC730BFF0516}" dt="2020-09-03T12:58:40.432" v="13" actId="20577"/>
          <ac:spMkLst>
            <pc:docMk/>
            <pc:sldMk cId="3147907824" sldId="320"/>
            <ac:spMk id="5" creationId="{74537718-2B12-4389-88C3-9F347E66334D}"/>
          </ac:spMkLst>
        </pc:spChg>
      </pc:sldChg>
      <pc:sldChg chg="modSp mod">
        <pc:chgData name="박 수민" userId="0aa99df434556747" providerId="LiveId" clId="{DA8A20A0-9EC1-4C9B-8602-CC730BFF0516}" dt="2020-09-03T12:59:17.781" v="31" actId="20577"/>
        <pc:sldMkLst>
          <pc:docMk/>
          <pc:sldMk cId="1884272918" sldId="321"/>
        </pc:sldMkLst>
        <pc:spChg chg="mod">
          <ac:chgData name="박 수민" userId="0aa99df434556747" providerId="LiveId" clId="{DA8A20A0-9EC1-4C9B-8602-CC730BFF0516}" dt="2020-09-03T12:59:17.781" v="31" actId="20577"/>
          <ac:spMkLst>
            <pc:docMk/>
            <pc:sldMk cId="1884272918" sldId="321"/>
            <ac:spMk id="19" creationId="{0A752FE8-AE78-465C-857B-746FBCFA45A2}"/>
          </ac:spMkLst>
        </pc:spChg>
      </pc:sldChg>
      <pc:sldChg chg="modSp mod">
        <pc:chgData name="박 수민" userId="0aa99df434556747" providerId="LiveId" clId="{DA8A20A0-9EC1-4C9B-8602-CC730BFF0516}" dt="2020-09-03T12:58:57.774" v="19" actId="20577"/>
        <pc:sldMkLst>
          <pc:docMk/>
          <pc:sldMk cId="3457314541" sldId="323"/>
        </pc:sldMkLst>
        <pc:spChg chg="mod">
          <ac:chgData name="박 수민" userId="0aa99df434556747" providerId="LiveId" clId="{DA8A20A0-9EC1-4C9B-8602-CC730BFF0516}" dt="2020-09-03T12:58:57.774" v="19" actId="20577"/>
          <ac:spMkLst>
            <pc:docMk/>
            <pc:sldMk cId="3457314541" sldId="323"/>
            <ac:spMk id="4" creationId="{ABEF1988-10F6-4BF8-B5BF-35E3EF33B9DA}"/>
          </ac:spMkLst>
        </pc:spChg>
      </pc:sldChg>
      <pc:sldChg chg="modSp mod">
        <pc:chgData name="박 수민" userId="0aa99df434556747" providerId="LiveId" clId="{DA8A20A0-9EC1-4C9B-8602-CC730BFF0516}" dt="2020-09-03T12:58:43.931" v="15" actId="20577"/>
        <pc:sldMkLst>
          <pc:docMk/>
          <pc:sldMk cId="2748607632" sldId="324"/>
        </pc:sldMkLst>
        <pc:spChg chg="mod">
          <ac:chgData name="박 수민" userId="0aa99df434556747" providerId="LiveId" clId="{DA8A20A0-9EC1-4C9B-8602-CC730BFF0516}" dt="2020-09-03T12:58:43.931" v="15" actId="20577"/>
          <ac:spMkLst>
            <pc:docMk/>
            <pc:sldMk cId="2748607632" sldId="324"/>
            <ac:spMk id="7" creationId="{2F0C0AC3-D55B-4072-AE60-6C634BAE4F33}"/>
          </ac:spMkLst>
        </pc:spChg>
      </pc:sldChg>
      <pc:sldChg chg="modSp mod">
        <pc:chgData name="박 수민" userId="0aa99df434556747" providerId="LiveId" clId="{DA8A20A0-9EC1-4C9B-8602-CC730BFF0516}" dt="2020-09-03T12:59:33.930" v="39" actId="20577"/>
        <pc:sldMkLst>
          <pc:docMk/>
          <pc:sldMk cId="3396607471" sldId="325"/>
        </pc:sldMkLst>
        <pc:spChg chg="mod">
          <ac:chgData name="박 수민" userId="0aa99df434556747" providerId="LiveId" clId="{DA8A20A0-9EC1-4C9B-8602-CC730BFF0516}" dt="2020-09-03T12:59:33.930" v="39" actId="20577"/>
          <ac:spMkLst>
            <pc:docMk/>
            <pc:sldMk cId="3396607471" sldId="325"/>
            <ac:spMk id="4" creationId="{184078AA-3AD8-4436-A4A5-08F0C65EE5EA}"/>
          </ac:spMkLst>
        </pc:spChg>
      </pc:sldChg>
      <pc:sldChg chg="modSp mod">
        <pc:chgData name="박 수민" userId="0aa99df434556747" providerId="LiveId" clId="{DA8A20A0-9EC1-4C9B-8602-CC730BFF0516}" dt="2020-09-03T12:59:29.393" v="37" actId="20577"/>
        <pc:sldMkLst>
          <pc:docMk/>
          <pc:sldMk cId="3963154523" sldId="327"/>
        </pc:sldMkLst>
        <pc:spChg chg="mod">
          <ac:chgData name="박 수민" userId="0aa99df434556747" providerId="LiveId" clId="{DA8A20A0-9EC1-4C9B-8602-CC730BFF0516}" dt="2020-09-03T12:59:29.393" v="37" actId="20577"/>
          <ac:spMkLst>
            <pc:docMk/>
            <pc:sldMk cId="3963154523" sldId="327"/>
            <ac:spMk id="6" creationId="{6E636973-D1C0-42B7-9873-88974110EFA8}"/>
          </ac:spMkLst>
        </pc:spChg>
      </pc:sldChg>
      <pc:sldChg chg="modSp mod">
        <pc:chgData name="박 수민" userId="0aa99df434556747" providerId="LiveId" clId="{DA8A20A0-9EC1-4C9B-8602-CC730BFF0516}" dt="2020-09-03T12:59:25.391" v="35" actId="20577"/>
        <pc:sldMkLst>
          <pc:docMk/>
          <pc:sldMk cId="3434542786" sldId="328"/>
        </pc:sldMkLst>
        <pc:spChg chg="mod">
          <ac:chgData name="박 수민" userId="0aa99df434556747" providerId="LiveId" clId="{DA8A20A0-9EC1-4C9B-8602-CC730BFF0516}" dt="2020-09-03T12:59:25.391" v="35" actId="20577"/>
          <ac:spMkLst>
            <pc:docMk/>
            <pc:sldMk cId="3434542786" sldId="328"/>
            <ac:spMk id="9" creationId="{4CA3DDD1-4B1E-4604-8406-A2D5BBDE9DDC}"/>
          </ac:spMkLst>
        </pc:spChg>
      </pc:sldChg>
      <pc:sldChg chg="modSp mod">
        <pc:chgData name="박 수민" userId="0aa99df434556747" providerId="LiveId" clId="{DA8A20A0-9EC1-4C9B-8602-CC730BFF0516}" dt="2020-09-03T12:59:37.521" v="41" actId="20577"/>
        <pc:sldMkLst>
          <pc:docMk/>
          <pc:sldMk cId="1862699289" sldId="330"/>
        </pc:sldMkLst>
        <pc:spChg chg="mod">
          <ac:chgData name="박 수민" userId="0aa99df434556747" providerId="LiveId" clId="{DA8A20A0-9EC1-4C9B-8602-CC730BFF0516}" dt="2020-09-03T12:59:37.521" v="41" actId="20577"/>
          <ac:spMkLst>
            <pc:docMk/>
            <pc:sldMk cId="1862699289" sldId="330"/>
            <ac:spMk id="6" creationId="{FE3A129B-3EB4-4C45-8263-48F6D918A386}"/>
          </ac:spMkLst>
        </pc:spChg>
      </pc:sldChg>
      <pc:sldChg chg="modSp mod">
        <pc:chgData name="박 수민" userId="0aa99df434556747" providerId="LiveId" clId="{DA8A20A0-9EC1-4C9B-8602-CC730BFF0516}" dt="2020-09-03T12:58:35.749" v="11" actId="20577"/>
        <pc:sldMkLst>
          <pc:docMk/>
          <pc:sldMk cId="4240195659" sldId="331"/>
        </pc:sldMkLst>
        <pc:spChg chg="mod">
          <ac:chgData name="박 수민" userId="0aa99df434556747" providerId="LiveId" clId="{DA8A20A0-9EC1-4C9B-8602-CC730BFF0516}" dt="2020-09-03T12:58:35.749" v="11" actId="20577"/>
          <ac:spMkLst>
            <pc:docMk/>
            <pc:sldMk cId="4240195659" sldId="331"/>
            <ac:spMk id="19" creationId="{A6C043C1-1875-44A7-A5B3-8C9B8FE9C0B3}"/>
          </ac:spMkLst>
        </pc:spChg>
      </pc:sldChg>
      <pc:sldChg chg="modSp mod">
        <pc:chgData name="박 수민" userId="0aa99df434556747" providerId="LiveId" clId="{DA8A20A0-9EC1-4C9B-8602-CC730BFF0516}" dt="2020-09-03T12:59:45.960" v="45" actId="20577"/>
        <pc:sldMkLst>
          <pc:docMk/>
          <pc:sldMk cId="1457524390" sldId="332"/>
        </pc:sldMkLst>
        <pc:spChg chg="mod">
          <ac:chgData name="박 수민" userId="0aa99df434556747" providerId="LiveId" clId="{DA8A20A0-9EC1-4C9B-8602-CC730BFF0516}" dt="2020-09-03T12:59:45.960" v="45" actId="20577"/>
          <ac:spMkLst>
            <pc:docMk/>
            <pc:sldMk cId="1457524390" sldId="332"/>
            <ac:spMk id="3" creationId="{443E7F70-7A55-45BD-97CE-7A92188C8FCD}"/>
          </ac:spMkLst>
        </pc:spChg>
      </pc:sldChg>
      <pc:sldChg chg="modSp mod">
        <pc:chgData name="박 수민" userId="0aa99df434556747" providerId="LiveId" clId="{DA8A20A0-9EC1-4C9B-8602-CC730BFF0516}" dt="2020-09-03T12:59:02.187" v="21" actId="20577"/>
        <pc:sldMkLst>
          <pc:docMk/>
          <pc:sldMk cId="380498800" sldId="333"/>
        </pc:sldMkLst>
        <pc:spChg chg="mod">
          <ac:chgData name="박 수민" userId="0aa99df434556747" providerId="LiveId" clId="{DA8A20A0-9EC1-4C9B-8602-CC730BFF0516}" dt="2020-09-03T12:59:02.187" v="21" actId="20577"/>
          <ac:spMkLst>
            <pc:docMk/>
            <pc:sldMk cId="380498800" sldId="333"/>
            <ac:spMk id="4" creationId="{5442C2B5-1555-4F54-AED7-65A03929E4B2}"/>
          </ac:spMkLst>
        </pc:spChg>
      </pc:sldChg>
      <pc:sldChg chg="modSp mod">
        <pc:chgData name="박 수민" userId="0aa99df434556747" providerId="LiveId" clId="{DA8A20A0-9EC1-4C9B-8602-CC730BFF0516}" dt="2020-09-03T12:58:20.873" v="4" actId="20577"/>
        <pc:sldMkLst>
          <pc:docMk/>
          <pc:sldMk cId="1918956992" sldId="334"/>
        </pc:sldMkLst>
        <pc:spChg chg="mod">
          <ac:chgData name="박 수민" userId="0aa99df434556747" providerId="LiveId" clId="{DA8A20A0-9EC1-4C9B-8602-CC730BFF0516}" dt="2020-09-03T12:58:20.873" v="4" actId="20577"/>
          <ac:spMkLst>
            <pc:docMk/>
            <pc:sldMk cId="1918956992" sldId="334"/>
            <ac:spMk id="15" creationId="{BC68F211-EF62-4875-A98D-7F311D045137}"/>
          </ac:spMkLst>
        </pc:spChg>
      </pc:sldChg>
      <pc:sldChg chg="modSp mod">
        <pc:chgData name="박 수민" userId="0aa99df434556747" providerId="LiveId" clId="{DA8A20A0-9EC1-4C9B-8602-CC730BFF0516}" dt="2020-09-03T12:58:28.529" v="7" actId="20577"/>
        <pc:sldMkLst>
          <pc:docMk/>
          <pc:sldMk cId="1647759036" sldId="335"/>
        </pc:sldMkLst>
        <pc:spChg chg="mod">
          <ac:chgData name="박 수민" userId="0aa99df434556747" providerId="LiveId" clId="{DA8A20A0-9EC1-4C9B-8602-CC730BFF0516}" dt="2020-09-03T12:58:28.529" v="7" actId="20577"/>
          <ac:spMkLst>
            <pc:docMk/>
            <pc:sldMk cId="1647759036" sldId="335"/>
            <ac:spMk id="51" creationId="{4B041525-83A0-4663-9A55-166FE62D8ACD}"/>
          </ac:spMkLst>
        </pc:spChg>
      </pc:sldChg>
      <pc:sldChg chg="modSp mod">
        <pc:chgData name="박 수민" userId="0aa99df434556747" providerId="LiveId" clId="{DA8A20A0-9EC1-4C9B-8602-CC730BFF0516}" dt="2020-09-03T12:58:32.492" v="9" actId="20577"/>
        <pc:sldMkLst>
          <pc:docMk/>
          <pc:sldMk cId="1869211295" sldId="338"/>
        </pc:sldMkLst>
        <pc:spChg chg="mod">
          <ac:chgData name="박 수민" userId="0aa99df434556747" providerId="LiveId" clId="{DA8A20A0-9EC1-4C9B-8602-CC730BFF0516}" dt="2020-09-03T12:58:32.492" v="9" actId="20577"/>
          <ac:spMkLst>
            <pc:docMk/>
            <pc:sldMk cId="1869211295" sldId="338"/>
            <ac:spMk id="24" creationId="{5EAECF6A-1E4D-4349-967F-E2B599FB77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E1812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판타지</c:v>
                </c:pt>
                <c:pt idx="1">
                  <c:v>무협</c:v>
                </c:pt>
                <c:pt idx="2">
                  <c:v>로맨스</c:v>
                </c:pt>
                <c:pt idx="3">
                  <c:v>19+</c:v>
                </c:pt>
                <c:pt idx="4">
                  <c:v>순정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0.11</c:v>
                </c:pt>
                <c:pt idx="1">
                  <c:v>0.1</c:v>
                </c:pt>
                <c:pt idx="2">
                  <c:v>0.93</c:v>
                </c:pt>
                <c:pt idx="3">
                  <c:v>0.64</c:v>
                </c:pt>
                <c:pt idx="4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3-44EC-B7DE-2B72DE7F4F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3274A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판타지</c:v>
                </c:pt>
                <c:pt idx="1">
                  <c:v>무협</c:v>
                </c:pt>
                <c:pt idx="2">
                  <c:v>로맨스</c:v>
                </c:pt>
                <c:pt idx="3">
                  <c:v>19+</c:v>
                </c:pt>
                <c:pt idx="4">
                  <c:v>순정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0.89</c:v>
                </c:pt>
                <c:pt idx="1">
                  <c:v>0.9</c:v>
                </c:pt>
                <c:pt idx="2">
                  <c:v>7.0000000000000007E-2</c:v>
                </c:pt>
                <c:pt idx="3">
                  <c:v>0.36</c:v>
                </c:pt>
                <c:pt idx="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23-44EC-B7DE-2B72DE7F4F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4273280"/>
        <c:axId val="54097296"/>
      </c:barChart>
      <c:catAx>
        <c:axId val="64273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+mn-cs"/>
              </a:defRPr>
            </a:pPr>
            <a:endParaRPr lang="ko-KR"/>
          </a:p>
        </c:txPr>
        <c:crossAx val="54097296"/>
        <c:crosses val="autoZero"/>
        <c:auto val="1"/>
        <c:lblAlgn val="ctr"/>
        <c:lblOffset val="100"/>
        <c:noMultiLvlLbl val="0"/>
      </c:catAx>
      <c:valAx>
        <c:axId val="540972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6427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111535722422368"/>
          <c:y val="0.8974033372985657"/>
          <c:w val="0.22541730279341399"/>
          <c:h val="7.24848323086052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7721"/>
            </a:solidFill>
          </c:spPr>
          <c:dPt>
            <c:idx val="0"/>
            <c:bubble3D val="0"/>
            <c:spPr>
              <a:solidFill>
                <a:srgbClr val="3274A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F-441D-8493-28A9A74209AC}"/>
              </c:ext>
            </c:extLst>
          </c:dPt>
          <c:dPt>
            <c:idx val="1"/>
            <c:bubble3D val="0"/>
            <c:spPr>
              <a:solidFill>
                <a:srgbClr val="E1812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F-441D-8493-28A9A74209AC}"/>
              </c:ext>
            </c:extLst>
          </c:dPt>
          <c:dPt>
            <c:idx val="2"/>
            <c:bubble3D val="0"/>
            <c:spPr>
              <a:solidFill>
                <a:srgbClr val="9FED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F-441D-8493-28A9A74209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/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남자</c:v>
                </c:pt>
                <c:pt idx="1">
                  <c:v>여자</c:v>
                </c:pt>
                <c:pt idx="2">
                  <c:v>알수없음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104117</c:v>
                </c:pt>
                <c:pt idx="1">
                  <c:v>212052</c:v>
                </c:pt>
                <c:pt idx="2">
                  <c:v>10683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ACF-441D-8493-28A9A7420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andoll 둥굴림2 03 Regular" panose="020B0600000101010101" pitchFamily="34" charset="-127"/>
          <a:ea typeface="Sandoll 둥굴림2 03 Regular" panose="020B0600000101010101" pitchFamily="34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BB4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98-4AF4-8865-8428FCA27D0A}"/>
              </c:ext>
            </c:extLst>
          </c:dPt>
          <c:dPt>
            <c:idx val="1"/>
            <c:bubble3D val="0"/>
            <c:spPr>
              <a:solidFill>
                <a:srgbClr val="B3CDE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98-4AF4-8865-8428FCA27D0A}"/>
              </c:ext>
            </c:extLst>
          </c:dPt>
          <c:dPt>
            <c:idx val="2"/>
            <c:bubble3D val="0"/>
            <c:spPr>
              <a:solidFill>
                <a:srgbClr val="FDDA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98-4AF4-8865-8428FCA27D0A}"/>
              </c:ext>
            </c:extLst>
          </c:dPt>
          <c:dPt>
            <c:idx val="3"/>
            <c:bubble3D val="0"/>
            <c:spPr>
              <a:solidFill>
                <a:srgbClr val="F2F2F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98-4AF4-8865-8428FCA27D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598-4AF4-8865-8428FCA27D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598-4AF4-8865-8428FCA27D0A}"/>
              </c:ext>
            </c:extLst>
          </c:dPt>
          <c:dLbls>
            <c:dLbl>
              <c:idx val="0"/>
              <c:layout>
                <c:manualLayout>
                  <c:x val="-0.18026984908136484"/>
                  <c:y val="-0.292388779527559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andoll 둥굴림2 02 Light" panose="020B0600000101010101" pitchFamily="34" charset="-127"/>
                      <a:ea typeface="Sandoll 둥굴림2 02 Light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98-4AF4-8865-8428FCA27D0A}"/>
                </c:ext>
              </c:extLst>
            </c:dLbl>
            <c:dLbl>
              <c:idx val="1"/>
              <c:layout>
                <c:manualLayout>
                  <c:x val="9.4728018372703407E-2"/>
                  <c:y val="0.132930856299212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andoll 둥굴림2 02 Light" panose="020B0600000101010101" pitchFamily="34" charset="-127"/>
                      <a:ea typeface="Sandoll 둥굴림2 02 Light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598-4AF4-8865-8428FCA27D0A}"/>
                </c:ext>
              </c:extLst>
            </c:dLbl>
            <c:dLbl>
              <c:idx val="2"/>
              <c:layout>
                <c:manualLayout>
                  <c:x val="7.2781988188976382E-2"/>
                  <c:y val="7.43329232283464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andoll 둥굴림2 02 Light" panose="020B0600000101010101" pitchFamily="34" charset="-127"/>
                      <a:ea typeface="Sandoll 둥굴림2 02 Light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98-4AF4-8865-8428FCA27D0A}"/>
                </c:ext>
              </c:extLst>
            </c:dLbl>
            <c:dLbl>
              <c:idx val="3"/>
              <c:layout>
                <c:manualLayout>
                  <c:x val="0.36368957001908303"/>
                  <c:y val="2.6146836593040159E-3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defRPr>
                    </a:pPr>
                    <a:fld id="{8C0A369A-3A82-43CB-8727-0E65CF42BC48}" type="CATEGORYNAME">
                      <a:rPr lang="ko-KR" altLang="en-US" sz="1600" b="1" smtClean="0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defRPr>
                      </a:pPr>
                      <a:t>[범주 이름]</a:t>
                    </a:fld>
                    <a:r>
                      <a:rPr lang="ko-KR" altLang="en-US" sz="1600" b="1" baseline="0" dirty="0">
                        <a:solidFill>
                          <a:schemeClr val="bg1"/>
                        </a:solidFill>
                      </a:rPr>
                      <a:t> </a:t>
                    </a:r>
                    <a:fld id="{3C9A3564-4D2E-4EE1-BFD9-4CC71D915185}" type="PERCENTAGE">
                      <a:rPr lang="en-US" altLang="ko-KR" sz="1600" b="1" baseline="0" smtClean="0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defRPr>
                      </a:pPr>
                      <a:t>[백분율]</a:t>
                    </a:fld>
                    <a:endParaRPr lang="ko-KR" altLang="en-US" sz="16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FF7721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Sandoll 둥굴림2 02 Light" panose="020B0600000101010101" pitchFamily="34" charset="-127"/>
                      <a:ea typeface="Sandoll 둥굴림2 02 Light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borderCallout1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5759569519598002"/>
                      <c:h val="0.13455819723734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598-4AF4-8865-8428FCA27D0A}"/>
                </c:ext>
              </c:extLst>
            </c:dLbl>
            <c:dLbl>
              <c:idx val="4"/>
              <c:layout>
                <c:manualLayout>
                  <c:x val="-0.31354428632508846"/>
                  <c:y val="7.2732999735125883E-2"/>
                </c:manualLayout>
              </c:layout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andoll 둥굴림2 02 Light" panose="020B0600000101010101" pitchFamily="34" charset="-127"/>
                      <a:ea typeface="Sandoll 둥굴림2 02 Light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borderCallout2">
                      <a:avLst>
                        <a:gd name="adj1" fmla="val 49164"/>
                        <a:gd name="adj2" fmla="val 100696"/>
                        <a:gd name="adj3" fmla="val -24600"/>
                        <a:gd name="adj4" fmla="val 182021"/>
                        <a:gd name="adj5" fmla="val -12164"/>
                        <a:gd name="adj6" fmla="val 2711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598-4AF4-8865-8428FCA27D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andoll 둥굴림2 02 Light" panose="020B0600000101010101" pitchFamily="34" charset="-127"/>
                    <a:ea typeface="Sandoll 둥굴림2 02 Light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eBook</c:v>
                </c:pt>
                <c:pt idx="1">
                  <c:v>웹툰</c:v>
                </c:pt>
                <c:pt idx="2">
                  <c:v>만화</c:v>
                </c:pt>
                <c:pt idx="3">
                  <c:v>정액제</c:v>
                </c:pt>
                <c:pt idx="4">
                  <c:v>웹소설</c:v>
                </c:pt>
                <c:pt idx="5">
                  <c:v>오디오북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27362549</c:v>
                </c:pt>
                <c:pt idx="1">
                  <c:v>3826467</c:v>
                </c:pt>
                <c:pt idx="2">
                  <c:v>2268002</c:v>
                </c:pt>
                <c:pt idx="3">
                  <c:v>408919</c:v>
                </c:pt>
                <c:pt idx="4">
                  <c:v>379521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598-4AF4-8865-8428FCA27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65325831376197"/>
          <c:y val="0.4502256569505278"/>
          <c:w val="0.20912583475861832"/>
          <c:h val="0.53264595256602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647C-2142-49BD-86CE-ED609DF61204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AFA7-4971-4E87-AA3D-540E429F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794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DFE15-6179-4579-ADBF-D18E81C13FE2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CC151-D09E-4313-86BF-DE81850A7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17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 userDrawn="1"/>
        </p:nvGrpSpPr>
        <p:grpSpPr>
          <a:xfrm>
            <a:off x="3293503" y="411510"/>
            <a:ext cx="2556993" cy="2699230"/>
            <a:chOff x="787805" y="339502"/>
            <a:chExt cx="4175262" cy="4407517"/>
          </a:xfrm>
        </p:grpSpPr>
        <p:sp>
          <p:nvSpPr>
            <p:cNvPr id="133" name="Oval 132"/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rgbClr val="F9A11B"/>
            </a:solidFill>
            <a:ln>
              <a:solidFill>
                <a:srgbClr val="F9A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70" name="Rectangle 169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57" name="Rectangle 156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51" name="Rectangle 150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37" name="Group 136"/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Parallelogram 5"/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Rectangle 9"/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Block Arc 142"/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0" name="Round Same Side Corner Rectangle 51"/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Round Same Side Corner Rectangle 51"/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139BBCBE-08BA-417D-87EB-C9DA6CB35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9062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E33218E-9C24-435F-948C-815D84D47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417417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31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82700" y="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82700" y="329183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182699" y="1851670"/>
            <a:ext cx="4259041" cy="145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9FCC47-2D91-4119-8977-B6834522908A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70D2C2-81EF-4FE5-83DB-97B283E1E3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0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91A4C6-80AF-4E8F-9324-22638239DB79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03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0000" y="540000"/>
            <a:ext cx="2484000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26807" y="540000"/>
            <a:ext cx="2484704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323403" y="540000"/>
            <a:ext cx="2484000" cy="40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69B53C-717C-4F5B-8DDE-38B4AC60C0FF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CDBEB0-3C95-4228-86E5-87B19DFD7710}"/>
              </a:ext>
            </a:extLst>
          </p:cNvPr>
          <p:cNvSpPr txBox="1"/>
          <p:nvPr userDrawn="1"/>
        </p:nvSpPr>
        <p:spPr>
          <a:xfrm>
            <a:off x="586100" y="2145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3449304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AC6D88-5E9F-40E3-A4B2-1FB1D7F80B2C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7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39552" y="1331976"/>
            <a:ext cx="1852788" cy="3200273"/>
            <a:chOff x="2627784" y="1825002"/>
            <a:chExt cx="1198166" cy="2069560"/>
          </a:xfrm>
        </p:grpSpPr>
        <p:sp>
          <p:nvSpPr>
            <p:cNvPr id="18" name="Rounded Rectangle 17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1" name="Oval 20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Rounded Rectangle 21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0177" y="1646164"/>
            <a:ext cx="1030277" cy="2571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690454" y="1221920"/>
            <a:ext cx="1980221" cy="3420385"/>
            <a:chOff x="2627784" y="1825002"/>
            <a:chExt cx="1198166" cy="2069560"/>
          </a:xfrm>
        </p:grpSpPr>
        <p:sp>
          <p:nvSpPr>
            <p:cNvPr id="11" name="Rounded Rectangle 1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4" name="Oval 1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1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11099" y="1544792"/>
            <a:ext cx="1743279" cy="274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CB3551D-8197-450B-823B-B85EADFB4E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90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91630"/>
            <a:ext cx="4849574" cy="2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1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90767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57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665156" y="2091331"/>
            <a:ext cx="5472608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65156" y="2640899"/>
            <a:ext cx="5472608" cy="276687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grpSp>
        <p:nvGrpSpPr>
          <p:cNvPr id="47" name="Group 131">
            <a:extLst>
              <a:ext uri="{FF2B5EF4-FFF2-40B4-BE49-F238E27FC236}">
                <a16:creationId xmlns:a16="http://schemas.microsoft.com/office/drawing/2014/main" id="{C22F46DC-D024-44EA-99C5-5DA5F5EC4F6E}"/>
              </a:ext>
            </a:extLst>
          </p:cNvPr>
          <p:cNvGrpSpPr/>
          <p:nvPr userDrawn="1"/>
        </p:nvGrpSpPr>
        <p:grpSpPr>
          <a:xfrm>
            <a:off x="683568" y="987574"/>
            <a:ext cx="2556993" cy="2699230"/>
            <a:chOff x="787805" y="339502"/>
            <a:chExt cx="4175262" cy="4407517"/>
          </a:xfrm>
        </p:grpSpPr>
        <p:sp>
          <p:nvSpPr>
            <p:cNvPr id="48" name="Oval 132">
              <a:extLst>
                <a:ext uri="{FF2B5EF4-FFF2-40B4-BE49-F238E27FC236}">
                  <a16:creationId xmlns:a16="http://schemas.microsoft.com/office/drawing/2014/main" id="{78076183-B9A3-4131-9388-40FA5D1E0ABF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rgbClr val="F9A11B"/>
            </a:solidFill>
            <a:ln>
              <a:solidFill>
                <a:srgbClr val="F9A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Group 133">
              <a:extLst>
                <a:ext uri="{FF2B5EF4-FFF2-40B4-BE49-F238E27FC236}">
                  <a16:creationId xmlns:a16="http://schemas.microsoft.com/office/drawing/2014/main" id="{D7A35733-B0AE-42B5-B7D9-472D8FE22285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50" name="Group 134">
                <a:extLst>
                  <a:ext uri="{FF2B5EF4-FFF2-40B4-BE49-F238E27FC236}">
                    <a16:creationId xmlns:a16="http://schemas.microsoft.com/office/drawing/2014/main" id="{A95759F2-380F-4698-8B8B-9221A60DBF39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76" name="Rectangle 160">
                  <a:extLst>
                    <a:ext uri="{FF2B5EF4-FFF2-40B4-BE49-F238E27FC236}">
                      <a16:creationId xmlns:a16="http://schemas.microsoft.com/office/drawing/2014/main" id="{6EBB0840-571B-4FA5-8E9E-5C86758F5819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Group 161">
                  <a:extLst>
                    <a:ext uri="{FF2B5EF4-FFF2-40B4-BE49-F238E27FC236}">
                      <a16:creationId xmlns:a16="http://schemas.microsoft.com/office/drawing/2014/main" id="{8E809922-A8CD-4C13-B49D-504E7B4D3F54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85" name="Rectangle 169">
                    <a:extLst>
                      <a:ext uri="{FF2B5EF4-FFF2-40B4-BE49-F238E27FC236}">
                        <a16:creationId xmlns:a16="http://schemas.microsoft.com/office/drawing/2014/main" id="{4843FB27-6BA8-4282-B94A-A9F57A3339F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Rectangle 170">
                    <a:extLst>
                      <a:ext uri="{FF2B5EF4-FFF2-40B4-BE49-F238E27FC236}">
                        <a16:creationId xmlns:a16="http://schemas.microsoft.com/office/drawing/2014/main" id="{C09276E5-D154-4036-B458-3E371D6727F1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Rectangle 171">
                    <a:extLst>
                      <a:ext uri="{FF2B5EF4-FFF2-40B4-BE49-F238E27FC236}">
                        <a16:creationId xmlns:a16="http://schemas.microsoft.com/office/drawing/2014/main" id="{7AD8DC07-60FB-450F-909D-0C0A8E699B88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Rectangle 172">
                    <a:extLst>
                      <a:ext uri="{FF2B5EF4-FFF2-40B4-BE49-F238E27FC236}">
                        <a16:creationId xmlns:a16="http://schemas.microsoft.com/office/drawing/2014/main" id="{23CC4867-534A-4084-8459-0052092C30FE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" name="Group 162">
                  <a:extLst>
                    <a:ext uri="{FF2B5EF4-FFF2-40B4-BE49-F238E27FC236}">
                      <a16:creationId xmlns:a16="http://schemas.microsoft.com/office/drawing/2014/main" id="{EB1499FD-D949-4080-A2DA-119211251C0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79" name="Rectangle 163">
                    <a:extLst>
                      <a:ext uri="{FF2B5EF4-FFF2-40B4-BE49-F238E27FC236}">
                        <a16:creationId xmlns:a16="http://schemas.microsoft.com/office/drawing/2014/main" id="{F77D04E7-6D45-40A5-9889-104903FE229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Rectangle 164">
                    <a:extLst>
                      <a:ext uri="{FF2B5EF4-FFF2-40B4-BE49-F238E27FC236}">
                        <a16:creationId xmlns:a16="http://schemas.microsoft.com/office/drawing/2014/main" id="{5F3BA3C6-190E-41D9-AFD1-374D2041AD48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Rectangle 165">
                    <a:extLst>
                      <a:ext uri="{FF2B5EF4-FFF2-40B4-BE49-F238E27FC236}">
                        <a16:creationId xmlns:a16="http://schemas.microsoft.com/office/drawing/2014/main" id="{CA2BC304-2039-46BE-A25E-F964A0C02408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Rectangle 166">
                    <a:extLst>
                      <a:ext uri="{FF2B5EF4-FFF2-40B4-BE49-F238E27FC236}">
                        <a16:creationId xmlns:a16="http://schemas.microsoft.com/office/drawing/2014/main" id="{4F1B6DD5-E6F5-430B-B4E9-06B2221E0D7B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Rectangle 167">
                    <a:extLst>
                      <a:ext uri="{FF2B5EF4-FFF2-40B4-BE49-F238E27FC236}">
                        <a16:creationId xmlns:a16="http://schemas.microsoft.com/office/drawing/2014/main" id="{01403258-B594-43E8-84B0-3E1CAD7C58EF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Rectangle 168">
                    <a:extLst>
                      <a:ext uri="{FF2B5EF4-FFF2-40B4-BE49-F238E27FC236}">
                        <a16:creationId xmlns:a16="http://schemas.microsoft.com/office/drawing/2014/main" id="{E139259F-78F4-4A32-8E9F-165B448BDDD1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" name="Group 135">
                <a:extLst>
                  <a:ext uri="{FF2B5EF4-FFF2-40B4-BE49-F238E27FC236}">
                    <a16:creationId xmlns:a16="http://schemas.microsoft.com/office/drawing/2014/main" id="{7806E999-DB3E-4CBE-9634-8C85210739BA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63" name="Rectangle 147">
                  <a:extLst>
                    <a:ext uri="{FF2B5EF4-FFF2-40B4-BE49-F238E27FC236}">
                      <a16:creationId xmlns:a16="http://schemas.microsoft.com/office/drawing/2014/main" id="{37C1B1F4-A3C4-44DA-9F74-98DA2403B5F9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4" name="Group 148">
                  <a:extLst>
                    <a:ext uri="{FF2B5EF4-FFF2-40B4-BE49-F238E27FC236}">
                      <a16:creationId xmlns:a16="http://schemas.microsoft.com/office/drawing/2014/main" id="{D70EADFA-E01F-4414-8A73-F218798DE59E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72" name="Rectangle 156">
                    <a:extLst>
                      <a:ext uri="{FF2B5EF4-FFF2-40B4-BE49-F238E27FC236}">
                        <a16:creationId xmlns:a16="http://schemas.microsoft.com/office/drawing/2014/main" id="{9ED593B6-AE0D-4551-869E-001FB0110B3D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Rectangle 157">
                    <a:extLst>
                      <a:ext uri="{FF2B5EF4-FFF2-40B4-BE49-F238E27FC236}">
                        <a16:creationId xmlns:a16="http://schemas.microsoft.com/office/drawing/2014/main" id="{C532A13B-0AFA-42D6-A450-307DD5DBEEA1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Rectangle 158">
                    <a:extLst>
                      <a:ext uri="{FF2B5EF4-FFF2-40B4-BE49-F238E27FC236}">
                        <a16:creationId xmlns:a16="http://schemas.microsoft.com/office/drawing/2014/main" id="{9EFD7595-B424-42F9-BE7A-BB93E44BDD34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Rectangle 159">
                    <a:extLst>
                      <a:ext uri="{FF2B5EF4-FFF2-40B4-BE49-F238E27FC236}">
                        <a16:creationId xmlns:a16="http://schemas.microsoft.com/office/drawing/2014/main" id="{93D4A18D-9B64-42FD-AE92-D3775F3EB51D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5" name="Group 149">
                  <a:extLst>
                    <a:ext uri="{FF2B5EF4-FFF2-40B4-BE49-F238E27FC236}">
                      <a16:creationId xmlns:a16="http://schemas.microsoft.com/office/drawing/2014/main" id="{FF6456C8-7948-495D-B214-918F0A2EA79D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66" name="Rectangle 150">
                    <a:extLst>
                      <a:ext uri="{FF2B5EF4-FFF2-40B4-BE49-F238E27FC236}">
                        <a16:creationId xmlns:a16="http://schemas.microsoft.com/office/drawing/2014/main" id="{09EBF5DC-F5BD-4B79-9B84-EF9E244217EB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Rectangle 151">
                    <a:extLst>
                      <a:ext uri="{FF2B5EF4-FFF2-40B4-BE49-F238E27FC236}">
                        <a16:creationId xmlns:a16="http://schemas.microsoft.com/office/drawing/2014/main" id="{A9AC7A0C-7916-4776-B38D-524333285B3C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Rectangle 152">
                    <a:extLst>
                      <a:ext uri="{FF2B5EF4-FFF2-40B4-BE49-F238E27FC236}">
                        <a16:creationId xmlns:a16="http://schemas.microsoft.com/office/drawing/2014/main" id="{D8E08279-F6F9-44DC-94F8-8AFE7CFB9E7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Rectangle 153">
                    <a:extLst>
                      <a:ext uri="{FF2B5EF4-FFF2-40B4-BE49-F238E27FC236}">
                        <a16:creationId xmlns:a16="http://schemas.microsoft.com/office/drawing/2014/main" id="{0083ABD2-FCFD-4F5A-8448-72D8740E4562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Rectangle 154">
                    <a:extLst>
                      <a:ext uri="{FF2B5EF4-FFF2-40B4-BE49-F238E27FC236}">
                        <a16:creationId xmlns:a16="http://schemas.microsoft.com/office/drawing/2014/main" id="{C584A321-C1B4-4BD1-8D33-705495101479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Rectangle 155">
                    <a:extLst>
                      <a:ext uri="{FF2B5EF4-FFF2-40B4-BE49-F238E27FC236}">
                        <a16:creationId xmlns:a16="http://schemas.microsoft.com/office/drawing/2014/main" id="{D07BF37B-1B2E-494A-BB59-B247030115A0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2" name="Group 136">
                <a:extLst>
                  <a:ext uri="{FF2B5EF4-FFF2-40B4-BE49-F238E27FC236}">
                    <a16:creationId xmlns:a16="http://schemas.microsoft.com/office/drawing/2014/main" id="{D0B8FCB9-5392-4DAA-8B22-DE2ABDE74EED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61" name="Rectangle 145">
                  <a:extLst>
                    <a:ext uri="{FF2B5EF4-FFF2-40B4-BE49-F238E27FC236}">
                      <a16:creationId xmlns:a16="http://schemas.microsoft.com/office/drawing/2014/main" id="{1838930D-A765-4F92-A9FF-7216EF92C9C2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Parallelogram 5">
                  <a:extLst>
                    <a:ext uri="{FF2B5EF4-FFF2-40B4-BE49-F238E27FC236}">
                      <a16:creationId xmlns:a16="http://schemas.microsoft.com/office/drawing/2014/main" id="{17512B40-2601-410C-A066-B8806AB954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Group 137">
                <a:extLst>
                  <a:ext uri="{FF2B5EF4-FFF2-40B4-BE49-F238E27FC236}">
                    <a16:creationId xmlns:a16="http://schemas.microsoft.com/office/drawing/2014/main" id="{5264E972-AC65-4616-8BA0-1B3291E60656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59" name="Rectangle 143">
                  <a:extLst>
                    <a:ext uri="{FF2B5EF4-FFF2-40B4-BE49-F238E27FC236}">
                      <a16:creationId xmlns:a16="http://schemas.microsoft.com/office/drawing/2014/main" id="{CEB63369-87F8-4F4E-882C-C1BCA2DDA6EE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Rectangle 9">
                  <a:extLst>
                    <a:ext uri="{FF2B5EF4-FFF2-40B4-BE49-F238E27FC236}">
                      <a16:creationId xmlns:a16="http://schemas.microsoft.com/office/drawing/2014/main" id="{908BB7E0-385E-4CB2-8BF0-C4DC6E7C86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4" name="Group 138">
                <a:extLst>
                  <a:ext uri="{FF2B5EF4-FFF2-40B4-BE49-F238E27FC236}">
                    <a16:creationId xmlns:a16="http://schemas.microsoft.com/office/drawing/2014/main" id="{90862CD5-7A66-42C8-8A14-A5B5902A7B62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57" name="Rectangle 141">
                  <a:extLst>
                    <a:ext uri="{FF2B5EF4-FFF2-40B4-BE49-F238E27FC236}">
                      <a16:creationId xmlns:a16="http://schemas.microsoft.com/office/drawing/2014/main" id="{D07E4D45-403E-4191-8163-62FB28159B33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Block Arc 142">
                  <a:extLst>
                    <a:ext uri="{FF2B5EF4-FFF2-40B4-BE49-F238E27FC236}">
                      <a16:creationId xmlns:a16="http://schemas.microsoft.com/office/drawing/2014/main" id="{36FBE3FD-834D-48FA-80F3-39FE75DF27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Round Same Side Corner Rectangle 51">
                <a:extLst>
                  <a:ext uri="{FF2B5EF4-FFF2-40B4-BE49-F238E27FC236}">
                    <a16:creationId xmlns:a16="http://schemas.microsoft.com/office/drawing/2014/main" id="{41C0C576-9F47-4D42-8AD1-C92AF240C79F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Round Same Side Corner Rectangle 51">
                <a:extLst>
                  <a:ext uri="{FF2B5EF4-FFF2-40B4-BE49-F238E27FC236}">
                    <a16:creationId xmlns:a16="http://schemas.microsoft.com/office/drawing/2014/main" id="{AFB4D4B5-0630-4A97-A78C-62E28F1C94B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83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947035" y="473947"/>
            <a:ext cx="3249931" cy="3249931"/>
          </a:xfrm>
          <a:prstGeom prst="ellipse">
            <a:avLst/>
          </a:prstGeom>
          <a:solidFill>
            <a:srgbClr val="F9A11B"/>
          </a:solidFill>
          <a:ln>
            <a:solidFill>
              <a:srgbClr val="F9A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624362" y="1094735"/>
            <a:ext cx="1895276" cy="2008355"/>
            <a:chOff x="5304922" y="1037184"/>
            <a:chExt cx="3492000" cy="3700344"/>
          </a:xfrm>
        </p:grpSpPr>
        <p:grpSp>
          <p:nvGrpSpPr>
            <p:cNvPr id="8" name="Group 7"/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Parallelogram 5"/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9"/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  <p:sp>
            <p:nvSpPr>
              <p:cNvPr id="16" name="Block Arc 15"/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Round Same Side Corner Rectangle 51"/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Round Same Side Corner Rectangle 51"/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 hasCustomPrompt="1"/>
          </p:nvPr>
        </p:nvSpPr>
        <p:spPr>
          <a:xfrm>
            <a:off x="1828381" y="3730051"/>
            <a:ext cx="547260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81" y="4279619"/>
            <a:ext cx="5472608" cy="25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155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665156" y="2091331"/>
            <a:ext cx="5472608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65156" y="2640899"/>
            <a:ext cx="5472608" cy="276687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grpSp>
        <p:nvGrpSpPr>
          <p:cNvPr id="47" name="Group 131">
            <a:extLst>
              <a:ext uri="{FF2B5EF4-FFF2-40B4-BE49-F238E27FC236}">
                <a16:creationId xmlns:a16="http://schemas.microsoft.com/office/drawing/2014/main" id="{C22F46DC-D024-44EA-99C5-5DA5F5EC4F6E}"/>
              </a:ext>
            </a:extLst>
          </p:cNvPr>
          <p:cNvGrpSpPr/>
          <p:nvPr userDrawn="1"/>
        </p:nvGrpSpPr>
        <p:grpSpPr>
          <a:xfrm>
            <a:off x="683568" y="987574"/>
            <a:ext cx="2556993" cy="2699230"/>
            <a:chOff x="787805" y="339502"/>
            <a:chExt cx="4175262" cy="4407517"/>
          </a:xfrm>
        </p:grpSpPr>
        <p:sp>
          <p:nvSpPr>
            <p:cNvPr id="48" name="Oval 132">
              <a:extLst>
                <a:ext uri="{FF2B5EF4-FFF2-40B4-BE49-F238E27FC236}">
                  <a16:creationId xmlns:a16="http://schemas.microsoft.com/office/drawing/2014/main" id="{78076183-B9A3-4131-9388-40FA5D1E0ABF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rgbClr val="F9A11B"/>
            </a:solidFill>
            <a:ln>
              <a:solidFill>
                <a:srgbClr val="F9A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Group 133">
              <a:extLst>
                <a:ext uri="{FF2B5EF4-FFF2-40B4-BE49-F238E27FC236}">
                  <a16:creationId xmlns:a16="http://schemas.microsoft.com/office/drawing/2014/main" id="{D7A35733-B0AE-42B5-B7D9-472D8FE22285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50" name="Group 134">
                <a:extLst>
                  <a:ext uri="{FF2B5EF4-FFF2-40B4-BE49-F238E27FC236}">
                    <a16:creationId xmlns:a16="http://schemas.microsoft.com/office/drawing/2014/main" id="{A95759F2-380F-4698-8B8B-9221A60DBF39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76" name="Rectangle 160">
                  <a:extLst>
                    <a:ext uri="{FF2B5EF4-FFF2-40B4-BE49-F238E27FC236}">
                      <a16:creationId xmlns:a16="http://schemas.microsoft.com/office/drawing/2014/main" id="{6EBB0840-571B-4FA5-8E9E-5C86758F5819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Group 161">
                  <a:extLst>
                    <a:ext uri="{FF2B5EF4-FFF2-40B4-BE49-F238E27FC236}">
                      <a16:creationId xmlns:a16="http://schemas.microsoft.com/office/drawing/2014/main" id="{8E809922-A8CD-4C13-B49D-504E7B4D3F54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85" name="Rectangle 169">
                    <a:extLst>
                      <a:ext uri="{FF2B5EF4-FFF2-40B4-BE49-F238E27FC236}">
                        <a16:creationId xmlns:a16="http://schemas.microsoft.com/office/drawing/2014/main" id="{4843FB27-6BA8-4282-B94A-A9F57A3339F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Rectangle 170">
                    <a:extLst>
                      <a:ext uri="{FF2B5EF4-FFF2-40B4-BE49-F238E27FC236}">
                        <a16:creationId xmlns:a16="http://schemas.microsoft.com/office/drawing/2014/main" id="{C09276E5-D154-4036-B458-3E371D6727F1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Rectangle 171">
                    <a:extLst>
                      <a:ext uri="{FF2B5EF4-FFF2-40B4-BE49-F238E27FC236}">
                        <a16:creationId xmlns:a16="http://schemas.microsoft.com/office/drawing/2014/main" id="{7AD8DC07-60FB-450F-909D-0C0A8E699B88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Rectangle 172">
                    <a:extLst>
                      <a:ext uri="{FF2B5EF4-FFF2-40B4-BE49-F238E27FC236}">
                        <a16:creationId xmlns:a16="http://schemas.microsoft.com/office/drawing/2014/main" id="{23CC4867-534A-4084-8459-0052092C30FE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" name="Group 162">
                  <a:extLst>
                    <a:ext uri="{FF2B5EF4-FFF2-40B4-BE49-F238E27FC236}">
                      <a16:creationId xmlns:a16="http://schemas.microsoft.com/office/drawing/2014/main" id="{EB1499FD-D949-4080-A2DA-119211251C0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79" name="Rectangle 163">
                    <a:extLst>
                      <a:ext uri="{FF2B5EF4-FFF2-40B4-BE49-F238E27FC236}">
                        <a16:creationId xmlns:a16="http://schemas.microsoft.com/office/drawing/2014/main" id="{F77D04E7-6D45-40A5-9889-104903FE229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Rectangle 164">
                    <a:extLst>
                      <a:ext uri="{FF2B5EF4-FFF2-40B4-BE49-F238E27FC236}">
                        <a16:creationId xmlns:a16="http://schemas.microsoft.com/office/drawing/2014/main" id="{5F3BA3C6-190E-41D9-AFD1-374D2041AD48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Rectangle 165">
                    <a:extLst>
                      <a:ext uri="{FF2B5EF4-FFF2-40B4-BE49-F238E27FC236}">
                        <a16:creationId xmlns:a16="http://schemas.microsoft.com/office/drawing/2014/main" id="{CA2BC304-2039-46BE-A25E-F964A0C02408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Rectangle 166">
                    <a:extLst>
                      <a:ext uri="{FF2B5EF4-FFF2-40B4-BE49-F238E27FC236}">
                        <a16:creationId xmlns:a16="http://schemas.microsoft.com/office/drawing/2014/main" id="{4F1B6DD5-E6F5-430B-B4E9-06B2221E0D7B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Rectangle 167">
                    <a:extLst>
                      <a:ext uri="{FF2B5EF4-FFF2-40B4-BE49-F238E27FC236}">
                        <a16:creationId xmlns:a16="http://schemas.microsoft.com/office/drawing/2014/main" id="{01403258-B594-43E8-84B0-3E1CAD7C58EF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Rectangle 168">
                    <a:extLst>
                      <a:ext uri="{FF2B5EF4-FFF2-40B4-BE49-F238E27FC236}">
                        <a16:creationId xmlns:a16="http://schemas.microsoft.com/office/drawing/2014/main" id="{E139259F-78F4-4A32-8E9F-165B448BDDD1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" name="Group 135">
                <a:extLst>
                  <a:ext uri="{FF2B5EF4-FFF2-40B4-BE49-F238E27FC236}">
                    <a16:creationId xmlns:a16="http://schemas.microsoft.com/office/drawing/2014/main" id="{7806E999-DB3E-4CBE-9634-8C85210739BA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63" name="Rectangle 147">
                  <a:extLst>
                    <a:ext uri="{FF2B5EF4-FFF2-40B4-BE49-F238E27FC236}">
                      <a16:creationId xmlns:a16="http://schemas.microsoft.com/office/drawing/2014/main" id="{37C1B1F4-A3C4-44DA-9F74-98DA2403B5F9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4" name="Group 148">
                  <a:extLst>
                    <a:ext uri="{FF2B5EF4-FFF2-40B4-BE49-F238E27FC236}">
                      <a16:creationId xmlns:a16="http://schemas.microsoft.com/office/drawing/2014/main" id="{D70EADFA-E01F-4414-8A73-F218798DE59E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72" name="Rectangle 156">
                    <a:extLst>
                      <a:ext uri="{FF2B5EF4-FFF2-40B4-BE49-F238E27FC236}">
                        <a16:creationId xmlns:a16="http://schemas.microsoft.com/office/drawing/2014/main" id="{9ED593B6-AE0D-4551-869E-001FB0110B3D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Rectangle 157">
                    <a:extLst>
                      <a:ext uri="{FF2B5EF4-FFF2-40B4-BE49-F238E27FC236}">
                        <a16:creationId xmlns:a16="http://schemas.microsoft.com/office/drawing/2014/main" id="{C532A13B-0AFA-42D6-A450-307DD5DBEEA1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Rectangle 158">
                    <a:extLst>
                      <a:ext uri="{FF2B5EF4-FFF2-40B4-BE49-F238E27FC236}">
                        <a16:creationId xmlns:a16="http://schemas.microsoft.com/office/drawing/2014/main" id="{9EFD7595-B424-42F9-BE7A-BB93E44BDD34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Rectangle 159">
                    <a:extLst>
                      <a:ext uri="{FF2B5EF4-FFF2-40B4-BE49-F238E27FC236}">
                        <a16:creationId xmlns:a16="http://schemas.microsoft.com/office/drawing/2014/main" id="{93D4A18D-9B64-42FD-AE92-D3775F3EB51D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5" name="Group 149">
                  <a:extLst>
                    <a:ext uri="{FF2B5EF4-FFF2-40B4-BE49-F238E27FC236}">
                      <a16:creationId xmlns:a16="http://schemas.microsoft.com/office/drawing/2014/main" id="{FF6456C8-7948-495D-B214-918F0A2EA79D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66" name="Rectangle 150">
                    <a:extLst>
                      <a:ext uri="{FF2B5EF4-FFF2-40B4-BE49-F238E27FC236}">
                        <a16:creationId xmlns:a16="http://schemas.microsoft.com/office/drawing/2014/main" id="{09EBF5DC-F5BD-4B79-9B84-EF9E244217EB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Rectangle 151">
                    <a:extLst>
                      <a:ext uri="{FF2B5EF4-FFF2-40B4-BE49-F238E27FC236}">
                        <a16:creationId xmlns:a16="http://schemas.microsoft.com/office/drawing/2014/main" id="{A9AC7A0C-7916-4776-B38D-524333285B3C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Rectangle 152">
                    <a:extLst>
                      <a:ext uri="{FF2B5EF4-FFF2-40B4-BE49-F238E27FC236}">
                        <a16:creationId xmlns:a16="http://schemas.microsoft.com/office/drawing/2014/main" id="{D8E08279-F6F9-44DC-94F8-8AFE7CFB9E7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Rectangle 153">
                    <a:extLst>
                      <a:ext uri="{FF2B5EF4-FFF2-40B4-BE49-F238E27FC236}">
                        <a16:creationId xmlns:a16="http://schemas.microsoft.com/office/drawing/2014/main" id="{0083ABD2-FCFD-4F5A-8448-72D8740E4562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Rectangle 154">
                    <a:extLst>
                      <a:ext uri="{FF2B5EF4-FFF2-40B4-BE49-F238E27FC236}">
                        <a16:creationId xmlns:a16="http://schemas.microsoft.com/office/drawing/2014/main" id="{C584A321-C1B4-4BD1-8D33-705495101479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Rectangle 155">
                    <a:extLst>
                      <a:ext uri="{FF2B5EF4-FFF2-40B4-BE49-F238E27FC236}">
                        <a16:creationId xmlns:a16="http://schemas.microsoft.com/office/drawing/2014/main" id="{D07BF37B-1B2E-494A-BB59-B247030115A0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2" name="Group 136">
                <a:extLst>
                  <a:ext uri="{FF2B5EF4-FFF2-40B4-BE49-F238E27FC236}">
                    <a16:creationId xmlns:a16="http://schemas.microsoft.com/office/drawing/2014/main" id="{D0B8FCB9-5392-4DAA-8B22-DE2ABDE74EED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61" name="Rectangle 145">
                  <a:extLst>
                    <a:ext uri="{FF2B5EF4-FFF2-40B4-BE49-F238E27FC236}">
                      <a16:creationId xmlns:a16="http://schemas.microsoft.com/office/drawing/2014/main" id="{1838930D-A765-4F92-A9FF-7216EF92C9C2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Parallelogram 5">
                  <a:extLst>
                    <a:ext uri="{FF2B5EF4-FFF2-40B4-BE49-F238E27FC236}">
                      <a16:creationId xmlns:a16="http://schemas.microsoft.com/office/drawing/2014/main" id="{17512B40-2601-410C-A066-B8806AB954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Group 137">
                <a:extLst>
                  <a:ext uri="{FF2B5EF4-FFF2-40B4-BE49-F238E27FC236}">
                    <a16:creationId xmlns:a16="http://schemas.microsoft.com/office/drawing/2014/main" id="{5264E972-AC65-4616-8BA0-1B3291E60656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59" name="Rectangle 143">
                  <a:extLst>
                    <a:ext uri="{FF2B5EF4-FFF2-40B4-BE49-F238E27FC236}">
                      <a16:creationId xmlns:a16="http://schemas.microsoft.com/office/drawing/2014/main" id="{CEB63369-87F8-4F4E-882C-C1BCA2DDA6EE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Rectangle 9">
                  <a:extLst>
                    <a:ext uri="{FF2B5EF4-FFF2-40B4-BE49-F238E27FC236}">
                      <a16:creationId xmlns:a16="http://schemas.microsoft.com/office/drawing/2014/main" id="{908BB7E0-385E-4CB2-8BF0-C4DC6E7C86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4" name="Group 138">
                <a:extLst>
                  <a:ext uri="{FF2B5EF4-FFF2-40B4-BE49-F238E27FC236}">
                    <a16:creationId xmlns:a16="http://schemas.microsoft.com/office/drawing/2014/main" id="{90862CD5-7A66-42C8-8A14-A5B5902A7B62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57" name="Rectangle 141">
                  <a:extLst>
                    <a:ext uri="{FF2B5EF4-FFF2-40B4-BE49-F238E27FC236}">
                      <a16:creationId xmlns:a16="http://schemas.microsoft.com/office/drawing/2014/main" id="{D07E4D45-403E-4191-8163-62FB28159B33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Block Arc 142">
                  <a:extLst>
                    <a:ext uri="{FF2B5EF4-FFF2-40B4-BE49-F238E27FC236}">
                      <a16:creationId xmlns:a16="http://schemas.microsoft.com/office/drawing/2014/main" id="{36FBE3FD-834D-48FA-80F3-39FE75DF27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Round Same Side Corner Rectangle 51">
                <a:extLst>
                  <a:ext uri="{FF2B5EF4-FFF2-40B4-BE49-F238E27FC236}">
                    <a16:creationId xmlns:a16="http://schemas.microsoft.com/office/drawing/2014/main" id="{41C0C576-9F47-4D42-8AD1-C92AF240C79F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Round Same Side Corner Rectangle 51">
                <a:extLst>
                  <a:ext uri="{FF2B5EF4-FFF2-40B4-BE49-F238E27FC236}">
                    <a16:creationId xmlns:a16="http://schemas.microsoft.com/office/drawing/2014/main" id="{AFB4D4B5-0630-4A97-A78C-62E28F1C94B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946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713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2C3DB-6B5F-4BA3-907C-78DD319314E2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>
            <a:extLst>
              <a:ext uri="{FF2B5EF4-FFF2-40B4-BE49-F238E27FC236}">
                <a16:creationId xmlns:a16="http://schemas.microsoft.com/office/drawing/2014/main" id="{27EE9740-0123-4869-BA43-7DD9426DE4D1}"/>
              </a:ext>
            </a:extLst>
          </p:cNvPr>
          <p:cNvGrpSpPr/>
          <p:nvPr userDrawn="1"/>
        </p:nvGrpSpPr>
        <p:grpSpPr>
          <a:xfrm>
            <a:off x="8007323" y="3939702"/>
            <a:ext cx="1029173" cy="1086422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447CDFBA-A030-4D6E-9FAD-493BCB45F4AC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702A2EA0-731F-4C9E-8163-4C2B0E0CA697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9" name="Group 134">
                <a:extLst>
                  <a:ext uri="{FF2B5EF4-FFF2-40B4-BE49-F238E27FC236}">
                    <a16:creationId xmlns:a16="http://schemas.microsoft.com/office/drawing/2014/main" id="{2C176EB5-F96E-4F35-853D-6EF47F79EDB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A088076B-D1E6-42F3-8822-2B0C0C2EF717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6" name="Group 161">
                  <a:extLst>
                    <a:ext uri="{FF2B5EF4-FFF2-40B4-BE49-F238E27FC236}">
                      <a16:creationId xmlns:a16="http://schemas.microsoft.com/office/drawing/2014/main" id="{5E605DFA-9839-43EB-A35A-47428FC7B705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4" name="Rectangle 169">
                    <a:extLst>
                      <a:ext uri="{FF2B5EF4-FFF2-40B4-BE49-F238E27FC236}">
                        <a16:creationId xmlns:a16="http://schemas.microsoft.com/office/drawing/2014/main" id="{B5FFB653-9F76-4A65-A49D-9F2C85A198AB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170">
                    <a:extLst>
                      <a:ext uri="{FF2B5EF4-FFF2-40B4-BE49-F238E27FC236}">
                        <a16:creationId xmlns:a16="http://schemas.microsoft.com/office/drawing/2014/main" id="{BCC13D2D-CB21-4D8F-B306-116668EB554E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Rectangle 171">
                    <a:extLst>
                      <a:ext uri="{FF2B5EF4-FFF2-40B4-BE49-F238E27FC236}">
                        <a16:creationId xmlns:a16="http://schemas.microsoft.com/office/drawing/2014/main" id="{4B4EC037-AC2B-4929-B36A-C295F594A5F3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172">
                    <a:extLst>
                      <a:ext uri="{FF2B5EF4-FFF2-40B4-BE49-F238E27FC236}">
                        <a16:creationId xmlns:a16="http://schemas.microsoft.com/office/drawing/2014/main" id="{0A91E61B-6974-4AE2-B59E-A95CC1A47D2C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" name="Group 162">
                  <a:extLst>
                    <a:ext uri="{FF2B5EF4-FFF2-40B4-BE49-F238E27FC236}">
                      <a16:creationId xmlns:a16="http://schemas.microsoft.com/office/drawing/2014/main" id="{27F7EB12-F708-4209-A61D-2512C24393D2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8" name="Rectangle 163">
                    <a:extLst>
                      <a:ext uri="{FF2B5EF4-FFF2-40B4-BE49-F238E27FC236}">
                        <a16:creationId xmlns:a16="http://schemas.microsoft.com/office/drawing/2014/main" id="{C1C94283-5648-4D39-A6BA-94038C5B4847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Rectangle 164">
                    <a:extLst>
                      <a:ext uri="{FF2B5EF4-FFF2-40B4-BE49-F238E27FC236}">
                        <a16:creationId xmlns:a16="http://schemas.microsoft.com/office/drawing/2014/main" id="{186C071A-034E-41D6-B2D4-5F90DD2C7357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Rectangle 165">
                    <a:extLst>
                      <a:ext uri="{FF2B5EF4-FFF2-40B4-BE49-F238E27FC236}">
                        <a16:creationId xmlns:a16="http://schemas.microsoft.com/office/drawing/2014/main" id="{9D26C39B-8B97-4ECF-B6DD-B85BA064542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Rectangle 166">
                    <a:extLst>
                      <a:ext uri="{FF2B5EF4-FFF2-40B4-BE49-F238E27FC236}">
                        <a16:creationId xmlns:a16="http://schemas.microsoft.com/office/drawing/2014/main" id="{ECD584BD-CBEA-4A0C-AB8E-F908D8D2F3CF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Rectangle 167">
                    <a:extLst>
                      <a:ext uri="{FF2B5EF4-FFF2-40B4-BE49-F238E27FC236}">
                        <a16:creationId xmlns:a16="http://schemas.microsoft.com/office/drawing/2014/main" id="{C5728277-DF1F-49FA-A188-97A3A7E9BCA7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Rectangle 168">
                    <a:extLst>
                      <a:ext uri="{FF2B5EF4-FFF2-40B4-BE49-F238E27FC236}">
                        <a16:creationId xmlns:a16="http://schemas.microsoft.com/office/drawing/2014/main" id="{F2CC3C6B-2E47-4B4F-B1F5-22F379354563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" name="Group 135">
                <a:extLst>
                  <a:ext uri="{FF2B5EF4-FFF2-40B4-BE49-F238E27FC236}">
                    <a16:creationId xmlns:a16="http://schemas.microsoft.com/office/drawing/2014/main" id="{16966161-F969-48CE-9CA1-49DE5D84207F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2" name="Rectangle 147">
                  <a:extLst>
                    <a:ext uri="{FF2B5EF4-FFF2-40B4-BE49-F238E27FC236}">
                      <a16:creationId xmlns:a16="http://schemas.microsoft.com/office/drawing/2014/main" id="{93B56050-6CF1-421F-BE2B-ACE4BF647094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Group 148">
                  <a:extLst>
                    <a:ext uri="{FF2B5EF4-FFF2-40B4-BE49-F238E27FC236}">
                      <a16:creationId xmlns:a16="http://schemas.microsoft.com/office/drawing/2014/main" id="{705F14FC-E5A6-4568-ACDF-1D3FE0C299A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1" name="Rectangle 156">
                    <a:extLst>
                      <a:ext uri="{FF2B5EF4-FFF2-40B4-BE49-F238E27FC236}">
                        <a16:creationId xmlns:a16="http://schemas.microsoft.com/office/drawing/2014/main" id="{C1C67428-84B3-47F6-B572-1DDAD72482E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Rectangle 157">
                    <a:extLst>
                      <a:ext uri="{FF2B5EF4-FFF2-40B4-BE49-F238E27FC236}">
                        <a16:creationId xmlns:a16="http://schemas.microsoft.com/office/drawing/2014/main" id="{4D291A85-90BC-40C4-82C8-995D19DA7B57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Rectangle 158">
                    <a:extLst>
                      <a:ext uri="{FF2B5EF4-FFF2-40B4-BE49-F238E27FC236}">
                        <a16:creationId xmlns:a16="http://schemas.microsoft.com/office/drawing/2014/main" id="{1208F1BF-C308-4341-9331-371D54887A35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Rectangle 159">
                    <a:extLst>
                      <a:ext uri="{FF2B5EF4-FFF2-40B4-BE49-F238E27FC236}">
                        <a16:creationId xmlns:a16="http://schemas.microsoft.com/office/drawing/2014/main" id="{79574260-10CF-4B47-BE94-064E3817BFD5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" name="Group 149">
                  <a:extLst>
                    <a:ext uri="{FF2B5EF4-FFF2-40B4-BE49-F238E27FC236}">
                      <a16:creationId xmlns:a16="http://schemas.microsoft.com/office/drawing/2014/main" id="{29B59D79-C5D1-4C8A-A153-2896A45EC8E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5" name="Rectangle 150">
                    <a:extLst>
                      <a:ext uri="{FF2B5EF4-FFF2-40B4-BE49-F238E27FC236}">
                        <a16:creationId xmlns:a16="http://schemas.microsoft.com/office/drawing/2014/main" id="{8DA58CED-B891-4D70-BF4E-F7C6E3CDEB7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Rectangle 151">
                    <a:extLst>
                      <a:ext uri="{FF2B5EF4-FFF2-40B4-BE49-F238E27FC236}">
                        <a16:creationId xmlns:a16="http://schemas.microsoft.com/office/drawing/2014/main" id="{D5615C41-5541-4FE5-BB94-F395569E4B5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Rectangle 152">
                    <a:extLst>
                      <a:ext uri="{FF2B5EF4-FFF2-40B4-BE49-F238E27FC236}">
                        <a16:creationId xmlns:a16="http://schemas.microsoft.com/office/drawing/2014/main" id="{AD243482-CED3-434C-8308-51F8E10B9F44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Rectangle 153">
                    <a:extLst>
                      <a:ext uri="{FF2B5EF4-FFF2-40B4-BE49-F238E27FC236}">
                        <a16:creationId xmlns:a16="http://schemas.microsoft.com/office/drawing/2014/main" id="{CBEE918D-9CFE-4074-B060-80787DAC740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Rectangle 154">
                    <a:extLst>
                      <a:ext uri="{FF2B5EF4-FFF2-40B4-BE49-F238E27FC236}">
                        <a16:creationId xmlns:a16="http://schemas.microsoft.com/office/drawing/2014/main" id="{33E58DA4-9445-42D6-8698-D553D440C13E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Rectangle 155">
                    <a:extLst>
                      <a:ext uri="{FF2B5EF4-FFF2-40B4-BE49-F238E27FC236}">
                        <a16:creationId xmlns:a16="http://schemas.microsoft.com/office/drawing/2014/main" id="{B635869A-C811-406D-B73E-F2BEA6835DBE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" name="Group 136">
                <a:extLst>
                  <a:ext uri="{FF2B5EF4-FFF2-40B4-BE49-F238E27FC236}">
                    <a16:creationId xmlns:a16="http://schemas.microsoft.com/office/drawing/2014/main" id="{0C91AD8C-42DA-4BAD-A05B-813F8FF5805B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20" name="Rectangle 145">
                  <a:extLst>
                    <a:ext uri="{FF2B5EF4-FFF2-40B4-BE49-F238E27FC236}">
                      <a16:creationId xmlns:a16="http://schemas.microsoft.com/office/drawing/2014/main" id="{1B068CA3-3CBF-464B-BA38-86D999AC9E43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Parallelogram 5">
                  <a:extLst>
                    <a:ext uri="{FF2B5EF4-FFF2-40B4-BE49-F238E27FC236}">
                      <a16:creationId xmlns:a16="http://schemas.microsoft.com/office/drawing/2014/main" id="{B1D31BB0-1630-4739-914C-C145F309A5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37">
                <a:extLst>
                  <a:ext uri="{FF2B5EF4-FFF2-40B4-BE49-F238E27FC236}">
                    <a16:creationId xmlns:a16="http://schemas.microsoft.com/office/drawing/2014/main" id="{15C18143-14BB-4C58-A20B-7318D344E22E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8" name="Rectangle 143">
                  <a:extLst>
                    <a:ext uri="{FF2B5EF4-FFF2-40B4-BE49-F238E27FC236}">
                      <a16:creationId xmlns:a16="http://schemas.microsoft.com/office/drawing/2014/main" id="{E954313C-2870-4B5A-B18A-5C692BEC6D8C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ectangle 9">
                  <a:extLst>
                    <a:ext uri="{FF2B5EF4-FFF2-40B4-BE49-F238E27FC236}">
                      <a16:creationId xmlns:a16="http://schemas.microsoft.com/office/drawing/2014/main" id="{4763907E-8A97-41E2-93BA-2E0B967D4E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Group 138">
                <a:extLst>
                  <a:ext uri="{FF2B5EF4-FFF2-40B4-BE49-F238E27FC236}">
                    <a16:creationId xmlns:a16="http://schemas.microsoft.com/office/drawing/2014/main" id="{2643E987-90C2-4B94-B80F-EDC21B366997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6" name="Rectangle 141">
                  <a:extLst>
                    <a:ext uri="{FF2B5EF4-FFF2-40B4-BE49-F238E27FC236}">
                      <a16:creationId xmlns:a16="http://schemas.microsoft.com/office/drawing/2014/main" id="{FDD5E718-9613-4CA7-B815-A1504E9F381E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Block Arc 142">
                  <a:extLst>
                    <a:ext uri="{FF2B5EF4-FFF2-40B4-BE49-F238E27FC236}">
                      <a16:creationId xmlns:a16="http://schemas.microsoft.com/office/drawing/2014/main" id="{407CE817-14C3-44BE-AA08-4ADF87841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E71512B9-2122-4E61-A068-EC571CE12AB2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Round Same Side Corner Rectangle 51">
                <a:extLst>
                  <a:ext uri="{FF2B5EF4-FFF2-40B4-BE49-F238E27FC236}">
                    <a16:creationId xmlns:a16="http://schemas.microsoft.com/office/drawing/2014/main" id="{5820E22C-02AD-453C-B5C8-EA9F3637AF00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14BCA6-9663-416E-B27F-EC0A8AA928A6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99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4946"/>
            <a:ext cx="1547664" cy="51484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31">
            <a:extLst>
              <a:ext uri="{FF2B5EF4-FFF2-40B4-BE49-F238E27FC236}">
                <a16:creationId xmlns:a16="http://schemas.microsoft.com/office/drawing/2014/main" id="{026D4B59-5D59-4CEC-AB20-DB24D608CE1F}"/>
              </a:ext>
            </a:extLst>
          </p:cNvPr>
          <p:cNvGrpSpPr/>
          <p:nvPr userDrawn="1"/>
        </p:nvGrpSpPr>
        <p:grpSpPr>
          <a:xfrm>
            <a:off x="126464" y="3578903"/>
            <a:ext cx="1296144" cy="1368244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9F7729A7-5A12-4764-9BB8-3EE3D0790F11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433664DB-FA73-4B57-9543-AEF7A1FB2D58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8" name="Group 134">
                <a:extLst>
                  <a:ext uri="{FF2B5EF4-FFF2-40B4-BE49-F238E27FC236}">
                    <a16:creationId xmlns:a16="http://schemas.microsoft.com/office/drawing/2014/main" id="{97F3B45F-4060-46EF-8565-299D039E474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4" name="Rectangle 160">
                  <a:extLst>
                    <a:ext uri="{FF2B5EF4-FFF2-40B4-BE49-F238E27FC236}">
                      <a16:creationId xmlns:a16="http://schemas.microsoft.com/office/drawing/2014/main" id="{1F3EFD6B-061F-4478-8FAA-0C72A246F3CF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Group 161">
                  <a:extLst>
                    <a:ext uri="{FF2B5EF4-FFF2-40B4-BE49-F238E27FC236}">
                      <a16:creationId xmlns:a16="http://schemas.microsoft.com/office/drawing/2014/main" id="{9201AC6B-6F3A-4E54-9E1E-68F94FD39972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3" name="Rectangle 169">
                    <a:extLst>
                      <a:ext uri="{FF2B5EF4-FFF2-40B4-BE49-F238E27FC236}">
                        <a16:creationId xmlns:a16="http://schemas.microsoft.com/office/drawing/2014/main" id="{833D3C5A-E612-4CE7-98A0-3793884D93B0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Rectangle 170">
                    <a:extLst>
                      <a:ext uri="{FF2B5EF4-FFF2-40B4-BE49-F238E27FC236}">
                        <a16:creationId xmlns:a16="http://schemas.microsoft.com/office/drawing/2014/main" id="{9A2C5636-A3D2-4B1B-A346-15F3468CD19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171">
                    <a:extLst>
                      <a:ext uri="{FF2B5EF4-FFF2-40B4-BE49-F238E27FC236}">
                        <a16:creationId xmlns:a16="http://schemas.microsoft.com/office/drawing/2014/main" id="{10650D19-D871-43A5-90C4-25301C5C346E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Rectangle 172">
                    <a:extLst>
                      <a:ext uri="{FF2B5EF4-FFF2-40B4-BE49-F238E27FC236}">
                        <a16:creationId xmlns:a16="http://schemas.microsoft.com/office/drawing/2014/main" id="{F9A18B9A-6392-4D5F-A47E-B329BB9A6661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6" name="Group 162">
                  <a:extLst>
                    <a:ext uri="{FF2B5EF4-FFF2-40B4-BE49-F238E27FC236}">
                      <a16:creationId xmlns:a16="http://schemas.microsoft.com/office/drawing/2014/main" id="{B82B438A-726D-45F9-A5DA-D08AD6C624E0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7" name="Rectangle 163">
                    <a:extLst>
                      <a:ext uri="{FF2B5EF4-FFF2-40B4-BE49-F238E27FC236}">
                        <a16:creationId xmlns:a16="http://schemas.microsoft.com/office/drawing/2014/main" id="{93FAEF1B-8C71-4F77-86F3-9082D16C6C3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Rectangle 164">
                    <a:extLst>
                      <a:ext uri="{FF2B5EF4-FFF2-40B4-BE49-F238E27FC236}">
                        <a16:creationId xmlns:a16="http://schemas.microsoft.com/office/drawing/2014/main" id="{575D7FA0-9FAE-4CE8-95D1-B88B0F922D4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Rectangle 165">
                    <a:extLst>
                      <a:ext uri="{FF2B5EF4-FFF2-40B4-BE49-F238E27FC236}">
                        <a16:creationId xmlns:a16="http://schemas.microsoft.com/office/drawing/2014/main" id="{772FC9E5-A5A5-4EE0-A2EC-C53B2C15E423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Rectangle 166">
                    <a:extLst>
                      <a:ext uri="{FF2B5EF4-FFF2-40B4-BE49-F238E27FC236}">
                        <a16:creationId xmlns:a16="http://schemas.microsoft.com/office/drawing/2014/main" id="{FFA7EB86-1716-4A64-88E6-CE6743D4375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Rectangle 167">
                    <a:extLst>
                      <a:ext uri="{FF2B5EF4-FFF2-40B4-BE49-F238E27FC236}">
                        <a16:creationId xmlns:a16="http://schemas.microsoft.com/office/drawing/2014/main" id="{FECA3F1E-ACC8-4DE5-8D4E-D5932BC26574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Rectangle 168">
                    <a:extLst>
                      <a:ext uri="{FF2B5EF4-FFF2-40B4-BE49-F238E27FC236}">
                        <a16:creationId xmlns:a16="http://schemas.microsoft.com/office/drawing/2014/main" id="{9D0A8CA7-A706-42EE-AC1E-84D321F5BAEC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" name="Group 135">
                <a:extLst>
                  <a:ext uri="{FF2B5EF4-FFF2-40B4-BE49-F238E27FC236}">
                    <a16:creationId xmlns:a16="http://schemas.microsoft.com/office/drawing/2014/main" id="{4CA94E39-AEF3-4A20-8A94-91CC08786D31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1" name="Rectangle 147">
                  <a:extLst>
                    <a:ext uri="{FF2B5EF4-FFF2-40B4-BE49-F238E27FC236}">
                      <a16:creationId xmlns:a16="http://schemas.microsoft.com/office/drawing/2014/main" id="{D486681D-1708-4D81-88E1-DE1E1E00AAE5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148">
                  <a:extLst>
                    <a:ext uri="{FF2B5EF4-FFF2-40B4-BE49-F238E27FC236}">
                      <a16:creationId xmlns:a16="http://schemas.microsoft.com/office/drawing/2014/main" id="{7BC095C6-386F-49C6-BAE7-483275E5E81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0" name="Rectangle 156">
                    <a:extLst>
                      <a:ext uri="{FF2B5EF4-FFF2-40B4-BE49-F238E27FC236}">
                        <a16:creationId xmlns:a16="http://schemas.microsoft.com/office/drawing/2014/main" id="{C4213B71-6426-41F6-960A-FAB5D7A110E2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Rectangle 157">
                    <a:extLst>
                      <a:ext uri="{FF2B5EF4-FFF2-40B4-BE49-F238E27FC236}">
                        <a16:creationId xmlns:a16="http://schemas.microsoft.com/office/drawing/2014/main" id="{290590F8-9BC5-4917-995D-5DD4F984441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Rectangle 158">
                    <a:extLst>
                      <a:ext uri="{FF2B5EF4-FFF2-40B4-BE49-F238E27FC236}">
                        <a16:creationId xmlns:a16="http://schemas.microsoft.com/office/drawing/2014/main" id="{F23A0549-22CA-46CC-A244-1EB4EF54BFF9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Rectangle 159">
                    <a:extLst>
                      <a:ext uri="{FF2B5EF4-FFF2-40B4-BE49-F238E27FC236}">
                        <a16:creationId xmlns:a16="http://schemas.microsoft.com/office/drawing/2014/main" id="{19D2D0F4-4D3E-43B5-9CEA-45CD50CF22DA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Group 149">
                  <a:extLst>
                    <a:ext uri="{FF2B5EF4-FFF2-40B4-BE49-F238E27FC236}">
                      <a16:creationId xmlns:a16="http://schemas.microsoft.com/office/drawing/2014/main" id="{08BB2FF0-577E-47ED-A538-E7DB3C74C043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4" name="Rectangle 150">
                    <a:extLst>
                      <a:ext uri="{FF2B5EF4-FFF2-40B4-BE49-F238E27FC236}">
                        <a16:creationId xmlns:a16="http://schemas.microsoft.com/office/drawing/2014/main" id="{6BB79A00-C28C-4862-81FB-93BE47F3127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Rectangle 151">
                    <a:extLst>
                      <a:ext uri="{FF2B5EF4-FFF2-40B4-BE49-F238E27FC236}">
                        <a16:creationId xmlns:a16="http://schemas.microsoft.com/office/drawing/2014/main" id="{16A3FBF7-CA47-44AA-802A-677D16725DD1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Rectangle 152">
                    <a:extLst>
                      <a:ext uri="{FF2B5EF4-FFF2-40B4-BE49-F238E27FC236}">
                        <a16:creationId xmlns:a16="http://schemas.microsoft.com/office/drawing/2014/main" id="{281C5339-EEF9-484A-8D2E-A4CE48AE1051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Rectangle 153">
                    <a:extLst>
                      <a:ext uri="{FF2B5EF4-FFF2-40B4-BE49-F238E27FC236}">
                        <a16:creationId xmlns:a16="http://schemas.microsoft.com/office/drawing/2014/main" id="{78ADE070-9797-442E-819F-37D83BA2F61C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Rectangle 154">
                    <a:extLst>
                      <a:ext uri="{FF2B5EF4-FFF2-40B4-BE49-F238E27FC236}">
                        <a16:creationId xmlns:a16="http://schemas.microsoft.com/office/drawing/2014/main" id="{24A7692E-658A-4C08-8795-A125BCECD815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Rectangle 155">
                    <a:extLst>
                      <a:ext uri="{FF2B5EF4-FFF2-40B4-BE49-F238E27FC236}">
                        <a16:creationId xmlns:a16="http://schemas.microsoft.com/office/drawing/2014/main" id="{612972B9-DFB7-417F-B00D-5CDAF3001CCD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" name="Group 136">
                <a:extLst>
                  <a:ext uri="{FF2B5EF4-FFF2-40B4-BE49-F238E27FC236}">
                    <a16:creationId xmlns:a16="http://schemas.microsoft.com/office/drawing/2014/main" id="{7485DFD6-58CF-4512-8067-927FAE4C5DDE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9" name="Rectangle 145">
                  <a:extLst>
                    <a:ext uri="{FF2B5EF4-FFF2-40B4-BE49-F238E27FC236}">
                      <a16:creationId xmlns:a16="http://schemas.microsoft.com/office/drawing/2014/main" id="{91038BDC-7073-448E-944E-B72B46281DC4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Parallelogram 5">
                  <a:extLst>
                    <a:ext uri="{FF2B5EF4-FFF2-40B4-BE49-F238E27FC236}">
                      <a16:creationId xmlns:a16="http://schemas.microsoft.com/office/drawing/2014/main" id="{A6961570-6929-4975-BC4A-FA651AB980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137">
                <a:extLst>
                  <a:ext uri="{FF2B5EF4-FFF2-40B4-BE49-F238E27FC236}">
                    <a16:creationId xmlns:a16="http://schemas.microsoft.com/office/drawing/2014/main" id="{4CCEE2BA-50A7-4888-A2FF-2784794A86D8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7" name="Rectangle 143">
                  <a:extLst>
                    <a:ext uri="{FF2B5EF4-FFF2-40B4-BE49-F238E27FC236}">
                      <a16:creationId xmlns:a16="http://schemas.microsoft.com/office/drawing/2014/main" id="{A477BE60-4D49-4578-91AC-372D905E0370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Rectangle 9">
                  <a:extLst>
                    <a:ext uri="{FF2B5EF4-FFF2-40B4-BE49-F238E27FC236}">
                      <a16:creationId xmlns:a16="http://schemas.microsoft.com/office/drawing/2014/main" id="{95059FCC-4CD5-4EAA-A511-2EA47B1D5E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38">
                <a:extLst>
                  <a:ext uri="{FF2B5EF4-FFF2-40B4-BE49-F238E27FC236}">
                    <a16:creationId xmlns:a16="http://schemas.microsoft.com/office/drawing/2014/main" id="{095E50F1-AB58-492D-BE89-F81EECBA67F6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5" name="Rectangle 141">
                  <a:extLst>
                    <a:ext uri="{FF2B5EF4-FFF2-40B4-BE49-F238E27FC236}">
                      <a16:creationId xmlns:a16="http://schemas.microsoft.com/office/drawing/2014/main" id="{55D77472-945B-4CD4-9BFB-6AE39DE21582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Block Arc 142">
                  <a:extLst>
                    <a:ext uri="{FF2B5EF4-FFF2-40B4-BE49-F238E27FC236}">
                      <a16:creationId xmlns:a16="http://schemas.microsoft.com/office/drawing/2014/main" id="{EB808376-764A-4682-A66B-5671B0F9A6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Round Same Side Corner Rectangle 51">
                <a:extLst>
                  <a:ext uri="{FF2B5EF4-FFF2-40B4-BE49-F238E27FC236}">
                    <a16:creationId xmlns:a16="http://schemas.microsoft.com/office/drawing/2014/main" id="{121AF52C-F9EC-441C-AD7E-59A6BA65E1AE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DFB0DDBC-A95A-41FD-B573-ED86E7BB3AC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50E91CE-5CE8-4E1B-9D32-CD0A91BF316A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899592" y="1303724"/>
            <a:ext cx="2520000" cy="2520000"/>
          </a:xfrm>
          <a:prstGeom prst="ellipse">
            <a:avLst/>
          </a:prstGeom>
          <a:solidFill>
            <a:srgbClr val="FC5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547944" y="1303724"/>
            <a:ext cx="2520000" cy="252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D35D60-7D25-4321-B9EC-2195FE6F9F83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0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9064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65613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12161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6407BF-D764-4F3C-882C-7AA41FCCE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E4147A-8BCC-48EC-8907-07C4CEEF7392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555776" y="0"/>
            <a:ext cx="6588224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1448B16-8822-4E05-85FF-1DDFE3DFD464}"/>
              </a:ext>
            </a:extLst>
          </p:cNvPr>
          <p:cNvCxnSpPr>
            <a:cxnSpLocks/>
          </p:cNvCxnSpPr>
          <p:nvPr userDrawn="1"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26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17">
            <a:extLst>
              <a:ext uri="{FF2B5EF4-FFF2-40B4-BE49-F238E27FC236}">
                <a16:creationId xmlns:a16="http://schemas.microsoft.com/office/drawing/2014/main" id="{00F766A6-23F0-4205-A492-A6AFFC2D4F3B}"/>
              </a:ext>
            </a:extLst>
          </p:cNvPr>
          <p:cNvSpPr/>
          <p:nvPr userDrawn="1"/>
        </p:nvSpPr>
        <p:spPr>
          <a:xfrm flipV="1">
            <a:off x="0" y="4731990"/>
            <a:ext cx="9144000" cy="411510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A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8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17">
            <a:extLst>
              <a:ext uri="{FF2B5EF4-FFF2-40B4-BE49-F238E27FC236}">
                <a16:creationId xmlns:a16="http://schemas.microsoft.com/office/drawing/2014/main" id="{3481CF57-E089-4DCF-A7A1-E39BF5754086}"/>
              </a:ext>
            </a:extLst>
          </p:cNvPr>
          <p:cNvSpPr/>
          <p:nvPr userDrawn="1"/>
        </p:nvSpPr>
        <p:spPr>
          <a:xfrm flipV="1">
            <a:off x="0" y="4731990"/>
            <a:ext cx="9144000" cy="411510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A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33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77" r:id="rId4"/>
    <p:sldLayoutId id="2147483666" r:id="rId5"/>
    <p:sldLayoutId id="2147483676" r:id="rId6"/>
    <p:sldLayoutId id="2147483657" r:id="rId7"/>
    <p:sldLayoutId id="2147483673" r:id="rId8"/>
    <p:sldLayoutId id="2147483667" r:id="rId9"/>
    <p:sldLayoutId id="2147483671" r:id="rId10"/>
    <p:sldLayoutId id="2147483672" r:id="rId11"/>
    <p:sldLayoutId id="2147483668" r:id="rId12"/>
    <p:sldLayoutId id="2147483670" r:id="rId13"/>
    <p:sldLayoutId id="2147483669" r:id="rId14"/>
    <p:sldLayoutId id="2147483679" r:id="rId15"/>
    <p:sldLayoutId id="2147483678" r:id="rId16"/>
    <p:sldLayoutId id="2147483681" r:id="rId1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17">
            <a:extLst>
              <a:ext uri="{FF2B5EF4-FFF2-40B4-BE49-F238E27FC236}">
                <a16:creationId xmlns:a16="http://schemas.microsoft.com/office/drawing/2014/main" id="{1976423F-16AB-4619-BC85-D14E52AB8F42}"/>
              </a:ext>
            </a:extLst>
          </p:cNvPr>
          <p:cNvSpPr/>
          <p:nvPr userDrawn="1"/>
        </p:nvSpPr>
        <p:spPr>
          <a:xfrm flipV="1">
            <a:off x="0" y="4731990"/>
            <a:ext cx="9144000" cy="411510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A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7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quartile_range" TargetMode="External"/><Relationship Id="rId7" Type="http://schemas.openxmlformats.org/officeDocument/2006/relationships/hyperlink" Target="https://www.kaggle.com/barelydedicated/bank-customer-churn-modeling" TargetMode="External"/><Relationship Id="rId2" Type="http://schemas.openxmlformats.org/officeDocument/2006/relationships/hyperlink" Target="https://lifetimes.readthedocs.io/en/master/Quickstart.html#the-gamma-gamma-model-and-the-independence-assump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c/kkbox-churn-prediction-challenge/notebooks" TargetMode="External"/><Relationship Id="rId5" Type="http://schemas.openxmlformats.org/officeDocument/2006/relationships/hyperlink" Target="https://www.kaggle.com/pavanraj159/telecom-customer-churn-prediction" TargetMode="External"/><Relationship Id="rId4" Type="http://schemas.openxmlformats.org/officeDocument/2006/relationships/hyperlink" Target="https://brunch.co.kr/@gimmesilver/5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29062"/>
            <a:ext cx="9143998" cy="540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정액제 구매 여부 예측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andoll 맵씨" panose="020B0600000101010101" pitchFamily="34" charset="-127"/>
              <a:ea typeface="Sandoll 맵씨" panose="020B0600000101010101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BAEF4D-E194-42A5-911A-C4162EFA0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강주연 </a:t>
            </a:r>
            <a:r>
              <a:rPr kumimoji="0" lang="ko-KR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doll 둥굴림2 03 Regular" panose="020B0600000101010101" pitchFamily="34" charset="-127"/>
                <a:ea typeface="Sandoll 둥굴림2 03 Regular" panose="020B0600000101010101" pitchFamily="34" charset="-127"/>
                <a:cs typeface="Times New Roman" panose="02020603050405020304" pitchFamily="18" charset="0"/>
              </a:rPr>
              <a:t>〮</a:t>
            </a:r>
            <a:r>
              <a:rPr lang="en-US" altLang="ko-KR" sz="2000" kern="1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김학빈</a:t>
            </a:r>
            <a:r>
              <a:rPr lang="ko-KR" altLang="en-US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  </a:t>
            </a:r>
            <a:r>
              <a:rPr lang="ko-KR" altLang="ko-KR" sz="1400" dirty="0">
                <a:effectLst/>
                <a:latin typeface="Sandoll 둥굴림2 03 Regular" panose="020B0600000101010101" pitchFamily="34" charset="-127"/>
                <a:ea typeface="Sandoll 둥굴림2 03 Regular" panose="020B0600000101010101" pitchFamily="34" charset="-127"/>
                <a:cs typeface="Times New Roman" panose="02020603050405020304" pitchFamily="18" charset="0"/>
              </a:rPr>
              <a:t>〮</a:t>
            </a:r>
            <a:r>
              <a:rPr lang="en-US" altLang="ko-KR" sz="1400" kern="1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박수민  </a:t>
            </a:r>
            <a:r>
              <a:rPr lang="ko-KR" altLang="ko-KR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〮</a:t>
            </a:r>
            <a:r>
              <a:rPr lang="en-US" altLang="ko-KR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 </a:t>
            </a:r>
            <a:r>
              <a:rPr lang="ko-KR" altLang="en-US" sz="1400" dirty="0">
                <a:latin typeface="Sandoll 둥굴림2 03 Regular" panose="020B0600000101010101" pitchFamily="34" charset="-127"/>
                <a:ea typeface="Sandoll 둥굴림2 03 Regular" panose="020B0600000101010101" pitchFamily="34" charset="-127"/>
              </a:rPr>
              <a:t>유용준</a:t>
            </a:r>
          </a:p>
        </p:txBody>
      </p:sp>
      <p:pic>
        <p:nvPicPr>
          <p:cNvPr id="24578" name="Picture 2" descr="2021 WORLD IT SHOW">
            <a:extLst>
              <a:ext uri="{FF2B5EF4-FFF2-40B4-BE49-F238E27FC236}">
                <a16:creationId xmlns:a16="http://schemas.microsoft.com/office/drawing/2014/main" id="{562D4A48-F2E9-416F-A206-F6254BD0F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27081"/>
            <a:ext cx="2520280" cy="2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원스토어 북스">
            <a:extLst>
              <a:ext uri="{FF2B5EF4-FFF2-40B4-BE49-F238E27FC236}">
                <a16:creationId xmlns:a16="http://schemas.microsoft.com/office/drawing/2014/main" id="{4E3024B6-52A5-4D53-BF12-77D8D8AB0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1" b="23135"/>
          <a:stretch/>
        </p:blipFill>
        <p:spPr bwMode="auto">
          <a:xfrm>
            <a:off x="3851920" y="4760674"/>
            <a:ext cx="2520280" cy="3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48. 수원 경기대학교 수원캠퍼스 대학탐방 : 여기도 국립이 아니에요! : 네이버 블로그">
            <a:extLst>
              <a:ext uri="{FF2B5EF4-FFF2-40B4-BE49-F238E27FC236}">
                <a16:creationId xmlns:a16="http://schemas.microsoft.com/office/drawing/2014/main" id="{17489CC6-F8B4-49C8-9929-E292DC56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62059"/>
            <a:ext cx="1440160" cy="3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34A6078-FC6D-4597-BC97-2EA588809E8A}"/>
              </a:ext>
            </a:extLst>
          </p:cNvPr>
          <p:cNvSpPr txBox="1"/>
          <p:nvPr/>
        </p:nvSpPr>
        <p:spPr>
          <a:xfrm>
            <a:off x="586100" y="214582"/>
            <a:ext cx="2545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전체 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54C6A9-8AAF-4124-8016-ABF053EE79C9}"/>
              </a:ext>
            </a:extLst>
          </p:cNvPr>
          <p:cNvSpPr/>
          <p:nvPr/>
        </p:nvSpPr>
        <p:spPr>
          <a:xfrm>
            <a:off x="5272343" y="947197"/>
            <a:ext cx="3229459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8A2DA-3E23-42F4-B396-18B8A2A0CADD}"/>
              </a:ext>
            </a:extLst>
          </p:cNvPr>
          <p:cNvSpPr txBox="1"/>
          <p:nvPr/>
        </p:nvSpPr>
        <p:spPr>
          <a:xfrm>
            <a:off x="5261442" y="947197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나이에 따른 정액제 결제 분포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B6312-5F56-4194-94E4-23B8CD6295ED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EDA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E94CAD-F792-4532-A91A-F71060565ED2}"/>
              </a:ext>
            </a:extLst>
          </p:cNvPr>
          <p:cNvSpPr/>
          <p:nvPr/>
        </p:nvSpPr>
        <p:spPr>
          <a:xfrm>
            <a:off x="900599" y="964171"/>
            <a:ext cx="2830375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FEFC-88EC-475E-9F66-ADD25DB233E9}"/>
              </a:ext>
            </a:extLst>
          </p:cNvPr>
          <p:cNvSpPr txBox="1"/>
          <p:nvPr/>
        </p:nvSpPr>
        <p:spPr>
          <a:xfrm>
            <a:off x="889698" y="964171"/>
            <a:ext cx="291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구매에 따른 시간대 분포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E695EA9-D8CA-432B-B2B5-AC9AC023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42" y="1891160"/>
            <a:ext cx="4084797" cy="2115472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11BF8A-6A52-4161-9C80-3630C3C2D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5" b="3940"/>
          <a:stretch/>
        </p:blipFill>
        <p:spPr>
          <a:xfrm>
            <a:off x="4923241" y="1839878"/>
            <a:ext cx="3503626" cy="214718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D05FA3-F0FD-4AFC-AF8E-F7A968E52928}"/>
              </a:ext>
            </a:extLst>
          </p:cNvPr>
          <p:cNvGrpSpPr/>
          <p:nvPr/>
        </p:nvGrpSpPr>
        <p:grpSpPr>
          <a:xfrm>
            <a:off x="7065004" y="1980586"/>
            <a:ext cx="2101027" cy="461663"/>
            <a:chOff x="7948053" y="1975853"/>
            <a:chExt cx="1638599" cy="5167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7EAF5-A479-48A0-AEA8-02C0C2841F93}"/>
                </a:ext>
              </a:extLst>
            </p:cNvPr>
            <p:cNvSpPr/>
            <p:nvPr/>
          </p:nvSpPr>
          <p:spPr>
            <a:xfrm>
              <a:off x="7948053" y="2021942"/>
              <a:ext cx="181487" cy="181487"/>
            </a:xfrm>
            <a:prstGeom prst="rect">
              <a:avLst/>
            </a:prstGeom>
            <a:solidFill>
              <a:srgbClr val="327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CB352-CB09-491E-9CA4-E4B34E966F2B}"/>
                </a:ext>
              </a:extLst>
            </p:cNvPr>
            <p:cNvSpPr txBox="1"/>
            <p:nvPr/>
          </p:nvSpPr>
          <p:spPr>
            <a:xfrm>
              <a:off x="8065362" y="1975853"/>
              <a:ext cx="1455746" cy="25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  정액제 구매 이력이 없는 고객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163D437-F1D1-43B6-8755-D6F8F9DA3ECA}"/>
                </a:ext>
              </a:extLst>
            </p:cNvPr>
            <p:cNvSpPr/>
            <p:nvPr/>
          </p:nvSpPr>
          <p:spPr>
            <a:xfrm>
              <a:off x="7948053" y="2254043"/>
              <a:ext cx="181487" cy="181487"/>
            </a:xfrm>
            <a:prstGeom prst="rect">
              <a:avLst/>
            </a:prstGeom>
            <a:solidFill>
              <a:srgbClr val="E18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1AD7B-9A87-4C3B-9894-55D139ED0D4F}"/>
                </a:ext>
              </a:extLst>
            </p:cNvPr>
            <p:cNvSpPr txBox="1"/>
            <p:nvPr/>
          </p:nvSpPr>
          <p:spPr>
            <a:xfrm>
              <a:off x="8069291" y="2234219"/>
              <a:ext cx="1517361" cy="25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  정액제 구매 이력이 </a:t>
              </a:r>
              <a:r>
                <a:rPr lang="en-US" altLang="ko-KR" sz="9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1</a:t>
              </a:r>
              <a:r>
                <a:rPr lang="ko-KR" altLang="en-US" sz="9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번 이상인 고객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0BF552E-C314-4789-8EEC-C8A74483AE30}"/>
              </a:ext>
            </a:extLst>
          </p:cNvPr>
          <p:cNvGrpSpPr/>
          <p:nvPr/>
        </p:nvGrpSpPr>
        <p:grpSpPr>
          <a:xfrm>
            <a:off x="5106093" y="3998854"/>
            <a:ext cx="3315132" cy="373096"/>
            <a:chOff x="5106093" y="3920067"/>
            <a:chExt cx="3315132" cy="373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D394F-9821-4913-BA96-F8212630187E}"/>
                </a:ext>
              </a:extLst>
            </p:cNvPr>
            <p:cNvSpPr txBox="1"/>
            <p:nvPr/>
          </p:nvSpPr>
          <p:spPr>
            <a:xfrm>
              <a:off x="5106093" y="3923831"/>
              <a:ext cx="447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10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  <a:endParaRPr lang="en-US" altLang="ko-KR" sz="900" dirty="0">
                <a:latin typeface="Sandoll 둥굴림2 01 Thin" panose="020B0600000101010101" pitchFamily="34" charset="-127"/>
                <a:ea typeface="Sandoll 둥굴림2 01 Thin" panose="020B0600000101010101" pitchFamily="34" charset="-127"/>
              </a:endParaRPr>
            </a:p>
            <a:p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이하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23143A-6836-4C75-989A-F136E901D9F5}"/>
                </a:ext>
              </a:extLst>
            </p:cNvPr>
            <p:cNvSpPr txBox="1"/>
            <p:nvPr/>
          </p:nvSpPr>
          <p:spPr>
            <a:xfrm>
              <a:off x="5504750" y="3927845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10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257CF-F6B8-44E9-9B7A-159B8011260C}"/>
                </a:ext>
              </a:extLst>
            </p:cNvPr>
            <p:cNvSpPr txBox="1"/>
            <p:nvPr/>
          </p:nvSpPr>
          <p:spPr>
            <a:xfrm>
              <a:off x="5852635" y="3931859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20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E622C2-07EC-40AC-97E5-1AB526BA96EF}"/>
                </a:ext>
              </a:extLst>
            </p:cNvPr>
            <p:cNvSpPr txBox="1"/>
            <p:nvPr/>
          </p:nvSpPr>
          <p:spPr>
            <a:xfrm>
              <a:off x="6161401" y="3927845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30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171392-DAA3-4C5B-8147-10D721060A64}"/>
                </a:ext>
              </a:extLst>
            </p:cNvPr>
            <p:cNvSpPr txBox="1"/>
            <p:nvPr/>
          </p:nvSpPr>
          <p:spPr>
            <a:xfrm>
              <a:off x="6470452" y="3931859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40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9DC790-6BF6-45D4-94C0-F6F197295053}"/>
                </a:ext>
              </a:extLst>
            </p:cNvPr>
            <p:cNvSpPr txBox="1"/>
            <p:nvPr/>
          </p:nvSpPr>
          <p:spPr>
            <a:xfrm>
              <a:off x="6760347" y="3931859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50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C5E9B-D2A7-48E3-B11C-998BF9C4D02D}"/>
                </a:ext>
              </a:extLst>
            </p:cNvPr>
            <p:cNvSpPr txBox="1"/>
            <p:nvPr/>
          </p:nvSpPr>
          <p:spPr>
            <a:xfrm>
              <a:off x="7069398" y="3927845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60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19AD45-CB60-455B-AC2B-55CD8AC69E34}"/>
                </a:ext>
              </a:extLst>
            </p:cNvPr>
            <p:cNvSpPr txBox="1"/>
            <p:nvPr/>
          </p:nvSpPr>
          <p:spPr>
            <a:xfrm>
              <a:off x="7375105" y="3931859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70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CDA887-CD67-4088-B411-4CB793D35A04}"/>
                </a:ext>
              </a:extLst>
            </p:cNvPr>
            <p:cNvSpPr txBox="1"/>
            <p:nvPr/>
          </p:nvSpPr>
          <p:spPr>
            <a:xfrm>
              <a:off x="7668344" y="3920067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80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0028E1-2004-4FA4-AE40-7BFDF6E8B87E}"/>
                </a:ext>
              </a:extLst>
            </p:cNvPr>
            <p:cNvSpPr txBox="1"/>
            <p:nvPr/>
          </p:nvSpPr>
          <p:spPr>
            <a:xfrm>
              <a:off x="7974051" y="3920067"/>
              <a:ext cx="447174" cy="2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90</a:t>
              </a:r>
              <a:r>
                <a:rPr lang="ko-KR" altLang="en-US" sz="9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B041525-83A0-4663-9A55-166FE62D8ACD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10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5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80502D-53EF-45B4-8B02-78C263377962}"/>
              </a:ext>
            </a:extLst>
          </p:cNvPr>
          <p:cNvSpPr txBox="1"/>
          <p:nvPr/>
        </p:nvSpPr>
        <p:spPr>
          <a:xfrm>
            <a:off x="586100" y="214582"/>
            <a:ext cx="2545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전체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409A0-CB5E-4A2E-8A30-337C2FAEAC7E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EDA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849C326-606E-4845-80B0-AE73DEAFCDE6}"/>
              </a:ext>
            </a:extLst>
          </p:cNvPr>
          <p:cNvSpPr/>
          <p:nvPr/>
        </p:nvSpPr>
        <p:spPr>
          <a:xfrm>
            <a:off x="5625978" y="971247"/>
            <a:ext cx="2833415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ECF6A-1E4D-4349-967F-E2B599FB77DA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11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224444-6931-4A7E-A49E-1568009DAE4B}"/>
              </a:ext>
            </a:extLst>
          </p:cNvPr>
          <p:cNvSpPr txBox="1"/>
          <p:nvPr/>
        </p:nvSpPr>
        <p:spPr>
          <a:xfrm>
            <a:off x="5619673" y="970160"/>
            <a:ext cx="307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정액제 구매자 성별 분포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A03DC718-49CD-4F72-ADBE-9FD5D2B27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832404"/>
              </p:ext>
            </p:extLst>
          </p:nvPr>
        </p:nvGraphicFramePr>
        <p:xfrm>
          <a:off x="5220072" y="1370270"/>
          <a:ext cx="3712320" cy="2481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8B780FF8-A745-4AF0-A492-47BC71AC8580}"/>
              </a:ext>
            </a:extLst>
          </p:cNvPr>
          <p:cNvGrpSpPr/>
          <p:nvPr/>
        </p:nvGrpSpPr>
        <p:grpSpPr>
          <a:xfrm>
            <a:off x="5743908" y="3944012"/>
            <a:ext cx="2754003" cy="307777"/>
            <a:chOff x="4860926" y="444331"/>
            <a:chExt cx="2754003" cy="3077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AA9777-5058-4CB3-AD6E-996F03AAD8E4}"/>
                </a:ext>
              </a:extLst>
            </p:cNvPr>
            <p:cNvSpPr/>
            <p:nvPr/>
          </p:nvSpPr>
          <p:spPr>
            <a:xfrm>
              <a:off x="4973960" y="516090"/>
              <a:ext cx="181487" cy="181487"/>
            </a:xfrm>
            <a:prstGeom prst="rect">
              <a:avLst/>
            </a:prstGeom>
            <a:solidFill>
              <a:srgbClr val="008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C10E0A-865C-4F3F-9C12-47E94487566A}"/>
                </a:ext>
              </a:extLst>
            </p:cNvPr>
            <p:cNvSpPr txBox="1"/>
            <p:nvPr/>
          </p:nvSpPr>
          <p:spPr>
            <a:xfrm>
              <a:off x="5107355" y="445414"/>
              <a:ext cx="7207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 남자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B66AB6-4750-4782-BECA-45D2E791A289}"/>
                </a:ext>
              </a:extLst>
            </p:cNvPr>
            <p:cNvSpPr/>
            <p:nvPr/>
          </p:nvSpPr>
          <p:spPr>
            <a:xfrm>
              <a:off x="5767634" y="508558"/>
              <a:ext cx="181487" cy="181487"/>
            </a:xfrm>
            <a:prstGeom prst="rect">
              <a:avLst/>
            </a:prstGeom>
            <a:solidFill>
              <a:srgbClr val="E18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A34141-1FFD-4C33-B886-E6FB64650683}"/>
                </a:ext>
              </a:extLst>
            </p:cNvPr>
            <p:cNvSpPr txBox="1"/>
            <p:nvPr/>
          </p:nvSpPr>
          <p:spPr>
            <a:xfrm>
              <a:off x="5869620" y="452944"/>
              <a:ext cx="6187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 여자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2AEE7C1-02A0-4022-82D7-C72C364C5BE2}"/>
                </a:ext>
              </a:extLst>
            </p:cNvPr>
            <p:cNvSpPr/>
            <p:nvPr/>
          </p:nvSpPr>
          <p:spPr>
            <a:xfrm>
              <a:off x="6465299" y="520249"/>
              <a:ext cx="181487" cy="181487"/>
            </a:xfrm>
            <a:prstGeom prst="rect">
              <a:avLst/>
            </a:prstGeom>
            <a:solidFill>
              <a:srgbClr val="9FE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D9F01C-5189-4F83-B2E3-976FB5D792BA}"/>
                </a:ext>
              </a:extLst>
            </p:cNvPr>
            <p:cNvSpPr txBox="1"/>
            <p:nvPr/>
          </p:nvSpPr>
          <p:spPr>
            <a:xfrm>
              <a:off x="6589052" y="452944"/>
              <a:ext cx="10258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 </a:t>
              </a:r>
              <a:r>
                <a:rPr lang="ko-KR" altLang="en-US" sz="1200" dirty="0" err="1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알수없음</a:t>
              </a:r>
              <a:endParaRPr lang="ko-KR" altLang="en-US" sz="12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EA5ECEE-DF66-4FDF-A7D1-713766AF904D}"/>
                </a:ext>
              </a:extLst>
            </p:cNvPr>
            <p:cNvSpPr/>
            <p:nvPr/>
          </p:nvSpPr>
          <p:spPr>
            <a:xfrm>
              <a:off x="4860926" y="444331"/>
              <a:ext cx="273541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D762D08-C9F1-4052-9F43-01E559D82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" t="18739" r="5705"/>
          <a:stretch/>
        </p:blipFill>
        <p:spPr>
          <a:xfrm>
            <a:off x="266111" y="1449073"/>
            <a:ext cx="4535799" cy="289099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1C92732-3EE4-46AC-BB73-902922CB6D7E}"/>
              </a:ext>
            </a:extLst>
          </p:cNvPr>
          <p:cNvSpPr/>
          <p:nvPr/>
        </p:nvSpPr>
        <p:spPr>
          <a:xfrm>
            <a:off x="979460" y="970160"/>
            <a:ext cx="2808312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27362-92AD-47FC-A02C-C43440514926}"/>
              </a:ext>
            </a:extLst>
          </p:cNvPr>
          <p:cNvSpPr txBox="1"/>
          <p:nvPr/>
        </p:nvSpPr>
        <p:spPr>
          <a:xfrm>
            <a:off x="979460" y="970160"/>
            <a:ext cx="307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정액제 구매자 연령 분포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21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34A6078-FC6D-4597-BC97-2EA588809E8A}"/>
              </a:ext>
            </a:extLst>
          </p:cNvPr>
          <p:cNvSpPr txBox="1"/>
          <p:nvPr/>
        </p:nvSpPr>
        <p:spPr>
          <a:xfrm>
            <a:off x="586100" y="214582"/>
            <a:ext cx="2545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전체 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42834-199B-4311-BFAC-65B8306AD854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EDA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249C74-E7D4-449E-A943-62EC9DE3E3F1}"/>
              </a:ext>
            </a:extLst>
          </p:cNvPr>
          <p:cNvSpPr/>
          <p:nvPr/>
        </p:nvSpPr>
        <p:spPr>
          <a:xfrm>
            <a:off x="935596" y="4013095"/>
            <a:ext cx="7560840" cy="609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전체 </a:t>
            </a:r>
            <a:r>
              <a:rPr lang="ko-KR" altLang="en-US" dirty="0" err="1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거래건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수에서 정액제가 차지하는 비율은 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1%</a:t>
            </a:r>
            <a:endParaRPr lang="en-US" altLang="ko-KR" dirty="0">
              <a:solidFill>
                <a:sysClr val="windowText" lastClr="000000"/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But, 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전체 매출에서 정액제는 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24%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를 차지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C643CEA-87D5-4872-9B8B-7E9B16C25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483736"/>
              </p:ext>
            </p:extLst>
          </p:nvPr>
        </p:nvGraphicFramePr>
        <p:xfrm>
          <a:off x="914995" y="1294922"/>
          <a:ext cx="3606881" cy="2553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089AB97-0BFC-4E5C-921F-41ED8305D32E}"/>
              </a:ext>
            </a:extLst>
          </p:cNvPr>
          <p:cNvGrpSpPr/>
          <p:nvPr/>
        </p:nvGrpSpPr>
        <p:grpSpPr>
          <a:xfrm>
            <a:off x="5047817" y="960366"/>
            <a:ext cx="3337828" cy="2871123"/>
            <a:chOff x="5148064" y="893967"/>
            <a:chExt cx="3337828" cy="28711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823DDC-4055-4EEF-BE83-4ADFD0462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893967"/>
              <a:ext cx="3337828" cy="287112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039F87-6810-4A02-B8A2-CAA782A8868F}"/>
                </a:ext>
              </a:extLst>
            </p:cNvPr>
            <p:cNvSpPr/>
            <p:nvPr/>
          </p:nvSpPr>
          <p:spPr>
            <a:xfrm>
              <a:off x="5148064" y="1851670"/>
              <a:ext cx="576064" cy="22307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639B6-1CDC-485B-BFB0-6C29FC449838}"/>
              </a:ext>
            </a:extLst>
          </p:cNvPr>
          <p:cNvSpPr/>
          <p:nvPr/>
        </p:nvSpPr>
        <p:spPr>
          <a:xfrm>
            <a:off x="4716016" y="3399732"/>
            <a:ext cx="1252990" cy="329244"/>
          </a:xfrm>
          <a:prstGeom prst="rect">
            <a:avLst/>
          </a:prstGeom>
          <a:solidFill>
            <a:srgbClr val="FF7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C0A369A-3A82-43CB-8727-0E65CF42BC48}" type="CATEGORYNAME">
              <a:rPr lang="ko-KR" altLang="en-US" sz="1600" b="1" smtClean="0">
                <a:solidFill>
                  <a:schemeClr val="bg1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pPr/>
              <a:t>정액제</a:t>
            </a:fld>
            <a:r>
              <a:rPr lang="ko-KR" altLang="en-US" sz="1600" b="1" baseline="0" dirty="0">
                <a:solidFill>
                  <a:schemeClr val="bg1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</a:t>
            </a:r>
            <a:r>
              <a:rPr lang="en-US" altLang="ko-KR" sz="1600" b="1" baseline="0" dirty="0">
                <a:solidFill>
                  <a:schemeClr val="bg1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24%</a:t>
            </a:r>
            <a:endParaRPr lang="ko-KR" altLang="en-US" sz="1600" dirty="0"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30A5DE-FE8B-4D48-A618-31C961BCE85E}"/>
              </a:ext>
            </a:extLst>
          </p:cNvPr>
          <p:cNvCxnSpPr>
            <a:cxnSpLocks/>
          </p:cNvCxnSpPr>
          <p:nvPr/>
        </p:nvCxnSpPr>
        <p:spPr>
          <a:xfrm flipV="1">
            <a:off x="5436096" y="3068754"/>
            <a:ext cx="288032" cy="29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C043C1-1875-44A7-A5B3-8C9B8FE9C0B3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E7B3A1-FB43-45B2-8058-3A4EAE56B2F7}"/>
              </a:ext>
            </a:extLst>
          </p:cNvPr>
          <p:cNvSpPr/>
          <p:nvPr/>
        </p:nvSpPr>
        <p:spPr>
          <a:xfrm>
            <a:off x="971600" y="780087"/>
            <a:ext cx="2830375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9E04-B7ED-4356-A721-F3B199B06884}"/>
              </a:ext>
            </a:extLst>
          </p:cNvPr>
          <p:cNvSpPr txBox="1"/>
          <p:nvPr/>
        </p:nvSpPr>
        <p:spPr>
          <a:xfrm>
            <a:off x="1043608" y="760311"/>
            <a:ext cx="291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카테고리 별 </a:t>
            </a:r>
            <a:r>
              <a:rPr lang="ko-KR" altLang="en-US" sz="2000" u="sng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거래 건 수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CA42F8-D6C8-47FE-A811-727E5092F5F2}"/>
              </a:ext>
            </a:extLst>
          </p:cNvPr>
          <p:cNvSpPr/>
          <p:nvPr/>
        </p:nvSpPr>
        <p:spPr>
          <a:xfrm>
            <a:off x="5301544" y="785187"/>
            <a:ext cx="2830375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66CDF-3B05-455C-8076-355D4A6C54D7}"/>
              </a:ext>
            </a:extLst>
          </p:cNvPr>
          <p:cNvSpPr txBox="1"/>
          <p:nvPr/>
        </p:nvSpPr>
        <p:spPr>
          <a:xfrm>
            <a:off x="5436096" y="765411"/>
            <a:ext cx="291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카테고리 별 </a:t>
            </a:r>
            <a:r>
              <a:rPr lang="ko-KR" altLang="en-US" sz="2000" u="sng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전체 매출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19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95936" y="1923678"/>
            <a:ext cx="4680520" cy="864096"/>
          </a:xfrm>
        </p:spPr>
        <p:txBody>
          <a:bodyPr/>
          <a:lstStyle/>
          <a:p>
            <a:pPr algn="ctr"/>
            <a:r>
              <a:rPr lang="en-US" altLang="ko-KR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3. </a:t>
            </a:r>
            <a:r>
              <a:rPr lang="ko-KR" altLang="en-US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4400" dirty="0" err="1"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4400" dirty="0">
              <a:latin typeface="Sandoll 맵씨" panose="020B0600000101010101" pitchFamily="34" charset="-127"/>
              <a:ea typeface="Sandoll 맵씨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6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F6692E-65AA-4D91-BB91-A5A2B8B65AAD}"/>
              </a:ext>
            </a:extLst>
          </p:cNvPr>
          <p:cNvSpPr/>
          <p:nvPr/>
        </p:nvSpPr>
        <p:spPr>
          <a:xfrm>
            <a:off x="1115616" y="3665976"/>
            <a:ext cx="7416823" cy="7282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47920-84AD-4E52-94CA-92E315BC65E4}"/>
              </a:ext>
            </a:extLst>
          </p:cNvPr>
          <p:cNvSpPr txBox="1"/>
          <p:nvPr/>
        </p:nvSpPr>
        <p:spPr>
          <a:xfrm>
            <a:off x="586100" y="214582"/>
            <a:ext cx="5066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Raw Data Preprocessing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F8E8DEC-EB58-4A0C-B82E-894A9D60A7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086012"/>
            <a:ext cx="5731510" cy="904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DBEDBA-F8CA-44C7-82A2-FA7AA4A50A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2729765"/>
            <a:ext cx="5731510" cy="47117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E19EEC6-8CD6-4B2D-B065-E71DC104CE0A}"/>
              </a:ext>
            </a:extLst>
          </p:cNvPr>
          <p:cNvSpPr/>
          <p:nvPr/>
        </p:nvSpPr>
        <p:spPr>
          <a:xfrm rot="5400000">
            <a:off x="4204494" y="2176155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5B18B-808D-42C5-85A0-FB2875E74227}"/>
              </a:ext>
            </a:extLst>
          </p:cNvPr>
          <p:cNvSpPr txBox="1"/>
          <p:nvPr/>
        </p:nvSpPr>
        <p:spPr>
          <a:xfrm>
            <a:off x="1115616" y="3673846"/>
            <a:ext cx="741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800" dirty="0">
                <a:effectLst/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고객이 상품을 구매할 때 여러가지 지불방식을 사용하면 각 지불방식마다 레코드가 하나씩 생겨서 이를 합치는 작업을 수행 </a:t>
            </a:r>
            <a:endParaRPr lang="en-US" altLang="ko-KR" dirty="0">
              <a:latin typeface="Sandoll 별표고무 01 Basic" panose="020B0600000101010101" pitchFamily="34" charset="-127"/>
              <a:ea typeface="Sandoll 별표고무 01 Basic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BC642-D07A-425F-83FF-C203C0DE5A10}"/>
              </a:ext>
            </a:extLst>
          </p:cNvPr>
          <p:cNvSpPr txBox="1"/>
          <p:nvPr/>
        </p:nvSpPr>
        <p:spPr>
          <a:xfrm>
            <a:off x="6459509" y="1986203"/>
            <a:ext cx="1421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* 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약 </a:t>
            </a:r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4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천만건의 구매</a:t>
            </a:r>
            <a:endParaRPr lang="en-US" altLang="ko-KR" sz="12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A1F2D-BD9F-4DDC-9EC4-DDF6DF44711C}"/>
              </a:ext>
            </a:extLst>
          </p:cNvPr>
          <p:cNvSpPr txBox="1"/>
          <p:nvPr/>
        </p:nvSpPr>
        <p:spPr>
          <a:xfrm>
            <a:off x="6459509" y="3149537"/>
            <a:ext cx="1421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* 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약 </a:t>
            </a:r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3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천만건의 구매</a:t>
            </a:r>
            <a:endParaRPr lang="en-US" altLang="ko-KR" sz="12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3BFEC-9F28-4C10-93D7-5E57579B57C8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7718-2B12-4389-88C3-9F347E66334D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0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C128D-8BBF-4943-962E-B214F296A431}"/>
              </a:ext>
            </a:extLst>
          </p:cNvPr>
          <p:cNvSpPr txBox="1"/>
          <p:nvPr/>
        </p:nvSpPr>
        <p:spPr>
          <a:xfrm>
            <a:off x="586100" y="214582"/>
            <a:ext cx="2833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고객 테이블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074176-56F6-430A-8F9A-4159A0F988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4" y="1890898"/>
            <a:ext cx="1242485" cy="110492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C7B73EF-2B38-4685-99E2-F7831B4050E7}"/>
              </a:ext>
            </a:extLst>
          </p:cNvPr>
          <p:cNvSpPr/>
          <p:nvPr/>
        </p:nvSpPr>
        <p:spPr>
          <a:xfrm>
            <a:off x="1833303" y="2200457"/>
            <a:ext cx="886127" cy="69579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4FE77-8419-4E19-9CBD-38E2346551E7}"/>
              </a:ext>
            </a:extLst>
          </p:cNvPr>
          <p:cNvSpPr txBox="1"/>
          <p:nvPr/>
        </p:nvSpPr>
        <p:spPr>
          <a:xfrm>
            <a:off x="234267" y="3059594"/>
            <a:ext cx="151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구매 데이터</a:t>
            </a:r>
            <a:endParaRPr lang="ko-KR" altLang="en-US" sz="2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368A900-1C3B-4E59-868F-526C4B509094}"/>
              </a:ext>
            </a:extLst>
          </p:cNvPr>
          <p:cNvSpPr/>
          <p:nvPr/>
        </p:nvSpPr>
        <p:spPr>
          <a:xfrm>
            <a:off x="2792158" y="676247"/>
            <a:ext cx="3559683" cy="39326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306F9F-4848-452A-8953-60A85DBBCA84}"/>
              </a:ext>
            </a:extLst>
          </p:cNvPr>
          <p:cNvSpPr txBox="1"/>
          <p:nvPr/>
        </p:nvSpPr>
        <p:spPr>
          <a:xfrm>
            <a:off x="2914650" y="989118"/>
            <a:ext cx="3437191" cy="323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날짜를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Datetime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으로 변환하고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[month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week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]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</a:t>
            </a:r>
            <a:endParaRPr lang="en-US" altLang="ko-KR" sz="1600" dirty="0">
              <a:solidFill>
                <a:sysClr val="windowText" lastClr="000000"/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주말 여부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[is _weekend] </a:t>
            </a:r>
          </a:p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Frequency, Recency, T</a:t>
            </a:r>
          </a:p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구매 날짜 간격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[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dt_step_min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/max]</a:t>
            </a:r>
          </a:p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주말 구매횟수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[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weekend_prchs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]</a:t>
            </a:r>
          </a:p>
          <a:p>
            <a:pPr marL="285750" indent="-285750">
              <a:lnSpc>
                <a:spcPct val="117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월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주간 구매 금액 평균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                [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wly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/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mly_prchs_amt_mean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]</a:t>
            </a:r>
          </a:p>
          <a:p>
            <a:pPr algn="ctr">
              <a:lnSpc>
                <a:spcPct val="117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.</a:t>
            </a:r>
          </a:p>
          <a:p>
            <a:pPr algn="ctr">
              <a:lnSpc>
                <a:spcPct val="117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등등</a:t>
            </a:r>
            <a:endParaRPr lang="en-US" altLang="ko-KR" sz="1600" dirty="0">
              <a:solidFill>
                <a:sysClr val="windowText" lastClr="000000"/>
              </a:solidFill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  <a:p>
            <a:pPr algn="ctr">
              <a:lnSpc>
                <a:spcPct val="117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 총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40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개의 </a:t>
            </a:r>
            <a:r>
              <a:rPr lang="en-US" altLang="ko-KR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column</a:t>
            </a:r>
            <a:r>
              <a:rPr lang="ko-KR" altLang="en-US" sz="1600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으로 구성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FC569D8-FF4B-469B-B488-3BE1A0A61155}"/>
              </a:ext>
            </a:extLst>
          </p:cNvPr>
          <p:cNvSpPr/>
          <p:nvPr/>
        </p:nvSpPr>
        <p:spPr>
          <a:xfrm flipV="1">
            <a:off x="6588224" y="2211710"/>
            <a:ext cx="886127" cy="69579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543AE4-0E32-4646-A872-826C6A8B8EE5}"/>
              </a:ext>
            </a:extLst>
          </p:cNvPr>
          <p:cNvSpPr txBox="1"/>
          <p:nvPr/>
        </p:nvSpPr>
        <p:spPr>
          <a:xfrm>
            <a:off x="7452320" y="3059594"/>
            <a:ext cx="151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고객 테이블</a:t>
            </a:r>
            <a:endParaRPr lang="ko-KR" altLang="en-US" sz="2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031A167-51CC-462C-B027-E0A08FDD3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851670"/>
            <a:ext cx="1160277" cy="1160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363FC-2A32-437D-AA42-19607E79A7A2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65335-2AB5-498A-8B58-906D6EF81A54}"/>
              </a:ext>
            </a:extLst>
          </p:cNvPr>
          <p:cNvSpPr txBox="1"/>
          <p:nvPr/>
        </p:nvSpPr>
        <p:spPr>
          <a:xfrm>
            <a:off x="3653514" y="4206662"/>
            <a:ext cx="2397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* 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총</a:t>
            </a:r>
            <a:r>
              <a:rPr lang="en-US" altLang="ko-KR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 15</a:t>
            </a:r>
            <a:r>
              <a:rPr lang="ko-KR" altLang="en-US" sz="12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만명의 고객테이블 생성</a:t>
            </a:r>
            <a:endParaRPr lang="en-US" altLang="ko-KR" sz="12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C0AC3-D55B-4072-AE60-6C634BAE4F33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15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0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40F8DC-6C8B-4A4C-8F50-F90B4C9929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95056"/>
            <a:ext cx="2959479" cy="251279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BF80213-168B-40E1-BE37-BEE12EECD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6" y="987574"/>
            <a:ext cx="2959479" cy="2520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2FB2E-C768-47E1-98AB-71C4B7C041A1}"/>
              </a:ext>
            </a:extLst>
          </p:cNvPr>
          <p:cNvSpPr txBox="1"/>
          <p:nvPr/>
        </p:nvSpPr>
        <p:spPr>
          <a:xfrm>
            <a:off x="586099" y="214582"/>
            <a:ext cx="484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개인정보제공 </a:t>
            </a:r>
            <a:r>
              <a:rPr lang="ko-KR" altLang="en-US" sz="2400" dirty="0" err="1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비동의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구매자 처리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106177-EDDA-440E-BF67-F612F5DBD0E2}"/>
              </a:ext>
            </a:extLst>
          </p:cNvPr>
          <p:cNvGrpSpPr/>
          <p:nvPr/>
        </p:nvGrpSpPr>
        <p:grpSpPr>
          <a:xfrm>
            <a:off x="7392600" y="2454052"/>
            <a:ext cx="1310394" cy="1146201"/>
            <a:chOff x="7868257" y="1781718"/>
            <a:chExt cx="1310394" cy="114620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E24B86-CFEC-4A32-A265-3445B10F79D5}"/>
                </a:ext>
              </a:extLst>
            </p:cNvPr>
            <p:cNvSpPr/>
            <p:nvPr/>
          </p:nvSpPr>
          <p:spPr>
            <a:xfrm>
              <a:off x="7868257" y="1952585"/>
              <a:ext cx="181487" cy="181487"/>
            </a:xfrm>
            <a:prstGeom prst="rect">
              <a:avLst/>
            </a:prstGeom>
            <a:solidFill>
              <a:srgbClr val="008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E25403-FDA8-4535-A1D0-73D887DAC791}"/>
                </a:ext>
              </a:extLst>
            </p:cNvPr>
            <p:cNvSpPr txBox="1"/>
            <p:nvPr/>
          </p:nvSpPr>
          <p:spPr>
            <a:xfrm>
              <a:off x="8065362" y="1781718"/>
              <a:ext cx="1113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개인정보제공 </a:t>
              </a:r>
              <a:endParaRPr lang="en-US" altLang="ko-KR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비 동의 고객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853D4F-2E2A-46E0-B7AD-06A6AEABF860}"/>
                </a:ext>
              </a:extLst>
            </p:cNvPr>
            <p:cNvSpPr/>
            <p:nvPr/>
          </p:nvSpPr>
          <p:spPr>
            <a:xfrm>
              <a:off x="7868257" y="2575566"/>
              <a:ext cx="181487" cy="181487"/>
            </a:xfrm>
            <a:prstGeom prst="rect">
              <a:avLst/>
            </a:prstGeom>
            <a:solidFill>
              <a:srgbClr val="FF77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F1ADDE-EEE7-4603-9775-61A7934C6CFA}"/>
                </a:ext>
              </a:extLst>
            </p:cNvPr>
            <p:cNvSpPr txBox="1"/>
            <p:nvPr/>
          </p:nvSpPr>
          <p:spPr>
            <a:xfrm>
              <a:off x="8065362" y="2404699"/>
              <a:ext cx="1113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개인정보제공 </a:t>
              </a:r>
              <a:endParaRPr lang="en-US" altLang="ko-KR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동의 고객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1DFD34-77EB-4316-939E-4B7EE3A4B8D2}"/>
              </a:ext>
            </a:extLst>
          </p:cNvPr>
          <p:cNvGrpSpPr/>
          <p:nvPr/>
        </p:nvGrpSpPr>
        <p:grpSpPr>
          <a:xfrm>
            <a:off x="738700" y="3947420"/>
            <a:ext cx="7721732" cy="748923"/>
            <a:chOff x="899592" y="3999702"/>
            <a:chExt cx="7721732" cy="51368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0631C85-C218-4837-831A-834B7BC36B01}"/>
                </a:ext>
              </a:extLst>
            </p:cNvPr>
            <p:cNvSpPr/>
            <p:nvPr/>
          </p:nvSpPr>
          <p:spPr>
            <a:xfrm>
              <a:off x="899592" y="4026778"/>
              <a:ext cx="7721732" cy="4616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F8A894-55B2-4A7D-BF68-F3C2A5639DDD}"/>
                </a:ext>
              </a:extLst>
            </p:cNvPr>
            <p:cNvSpPr txBox="1"/>
            <p:nvPr/>
          </p:nvSpPr>
          <p:spPr>
            <a:xfrm>
              <a:off x="899592" y="3999702"/>
              <a:ext cx="7721732" cy="513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ko-KR" altLang="ko-KR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비교한 결과 </a:t>
              </a:r>
              <a:r>
                <a:rPr lang="ko-KR" altLang="en-US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유의미한 차이가 없고</a:t>
              </a:r>
              <a:r>
                <a:rPr lang="en-US" altLang="ko-KR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en-US" kern="100" dirty="0"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데이터의 양이 충분하다고 판단</a:t>
              </a:r>
              <a:r>
                <a:rPr lang="ko-KR" altLang="en-US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 </a:t>
              </a:r>
              <a:endParaRPr lang="en-US" altLang="ko-KR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ko-KR" altLang="en-US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정보제공 </a:t>
              </a:r>
              <a:r>
                <a:rPr lang="ko-KR" altLang="en-US" sz="1800" kern="100" dirty="0" err="1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비동의</a:t>
              </a:r>
              <a:r>
                <a:rPr lang="ko-KR" altLang="en-US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 구매자</a:t>
              </a:r>
              <a:r>
                <a:rPr lang="ko-KR" altLang="ko-KR" sz="1800" kern="100" dirty="0">
                  <a:effectLst/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b="1" u="sng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제거</a:t>
              </a:r>
              <a:r>
                <a:rPr lang="ko-KR" altLang="en-US" sz="1800" b="1" u="sng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둥굴림2 02 Light" panose="020B0600000101010101" pitchFamily="34" charset="-127"/>
                  <a:ea typeface="Sandoll 둥굴림2 02 Light" panose="020B0600000101010101" pitchFamily="34" charset="-127"/>
                  <a:cs typeface="Times New Roman" panose="02020603050405020304" pitchFamily="18" charset="0"/>
                </a:rPr>
                <a:t> 결정</a:t>
              </a:r>
              <a:endParaRPr lang="ko-KR" altLang="ko-KR" sz="1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4BAD37-3CBF-4563-BC78-73AB26989B22}"/>
              </a:ext>
            </a:extLst>
          </p:cNvPr>
          <p:cNvSpPr txBox="1"/>
          <p:nvPr/>
        </p:nvSpPr>
        <p:spPr>
          <a:xfrm>
            <a:off x="1055896" y="3441601"/>
            <a:ext cx="301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-&gt; </a:t>
            </a:r>
            <a:r>
              <a:rPr lang="ko-KR" altLang="en-US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구매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62EE7-49E2-4CEA-9007-183EBE5E13BF}"/>
              </a:ext>
            </a:extLst>
          </p:cNvPr>
          <p:cNvSpPr txBox="1"/>
          <p:nvPr/>
        </p:nvSpPr>
        <p:spPr>
          <a:xfrm>
            <a:off x="4015375" y="3474342"/>
            <a:ext cx="301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-&gt; </a:t>
            </a:r>
            <a:r>
              <a:rPr lang="ko-KR" altLang="en-US" sz="14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구매 날짜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C3D07-E092-4C65-86BA-376E5EADD566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9E371-538E-4CF3-B3E8-420746064757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5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1BB4B89-3566-4D58-B88B-B3C26ECD24F6}"/>
              </a:ext>
            </a:extLst>
          </p:cNvPr>
          <p:cNvSpPr/>
          <p:nvPr/>
        </p:nvSpPr>
        <p:spPr>
          <a:xfrm>
            <a:off x="436778" y="955808"/>
            <a:ext cx="4160675" cy="36321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A6BE0AA-AE72-49F9-99C2-B6A33546535C}"/>
              </a:ext>
            </a:extLst>
          </p:cNvPr>
          <p:cNvSpPr/>
          <p:nvPr/>
        </p:nvSpPr>
        <p:spPr>
          <a:xfrm>
            <a:off x="4932040" y="955808"/>
            <a:ext cx="4160675" cy="36321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73F41-9753-4B63-8F67-FAE914C5FB53}"/>
              </a:ext>
            </a:extLst>
          </p:cNvPr>
          <p:cNvSpPr txBox="1"/>
          <p:nvPr/>
        </p:nvSpPr>
        <p:spPr>
          <a:xfrm>
            <a:off x="586100" y="214582"/>
            <a:ext cx="2833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이상치 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6F92-D13D-4443-8D86-BD31CE9AE0C0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9A9781F9-E249-4818-86EC-0CB9BFE7F6A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2267"/>
          <a:stretch/>
        </p:blipFill>
        <p:spPr>
          <a:xfrm>
            <a:off x="5017741" y="1402897"/>
            <a:ext cx="3960440" cy="2135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A8E8DE-E89F-4DB2-AFDC-CBBB57F29994}"/>
              </a:ext>
            </a:extLst>
          </p:cNvPr>
          <p:cNvSpPr txBox="1"/>
          <p:nvPr/>
        </p:nvSpPr>
        <p:spPr>
          <a:xfrm>
            <a:off x="5220072" y="3795886"/>
            <a:ext cx="3704090" cy="602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ko-KR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박스가 보이긴 하지만</a:t>
            </a:r>
            <a:r>
              <a:rPr lang="en-US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제거하기엔 </a:t>
            </a:r>
            <a:r>
              <a:rPr lang="ko-KR" altLang="en-US" sz="1600" kern="100" dirty="0" err="1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손실데이터량이</a:t>
            </a:r>
            <a:r>
              <a:rPr lang="ko-KR" altLang="en-US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커</a:t>
            </a:r>
            <a:r>
              <a:rPr lang="en-US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제거하지 </a:t>
            </a:r>
            <a:r>
              <a:rPr lang="ko-KR" altLang="en-US" sz="16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않기로 함</a:t>
            </a:r>
            <a:r>
              <a:rPr lang="en-US" altLang="ko-KR" sz="1600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4E088C-2DAA-4AFD-B7E6-324A1B0E14A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r="3300"/>
          <a:stretch/>
        </p:blipFill>
        <p:spPr>
          <a:xfrm>
            <a:off x="525200" y="1402897"/>
            <a:ext cx="4031532" cy="2083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4CC865-55B7-49B4-A36F-C589108F3EE4}"/>
              </a:ext>
            </a:extLst>
          </p:cNvPr>
          <p:cNvSpPr txBox="1"/>
          <p:nvPr/>
        </p:nvSpPr>
        <p:spPr>
          <a:xfrm>
            <a:off x="827584" y="3867710"/>
            <a:ext cx="3632751" cy="33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큰 값들이 많</a:t>
            </a:r>
            <a:r>
              <a:rPr lang="ko-KR" altLang="en-US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아</a:t>
            </a:r>
            <a:r>
              <a:rPr lang="ko-KR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서 박스가 보이지 않</a:t>
            </a:r>
            <a:r>
              <a:rPr lang="ko-KR" altLang="en-US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음</a:t>
            </a:r>
            <a:r>
              <a:rPr lang="en-US" altLang="ko-KR" sz="1600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화살표: U자형 20">
            <a:extLst>
              <a:ext uri="{FF2B5EF4-FFF2-40B4-BE49-F238E27FC236}">
                <a16:creationId xmlns:a16="http://schemas.microsoft.com/office/drawing/2014/main" id="{20EBE7F4-999D-4971-AF52-83AEF7A9F1BB}"/>
              </a:ext>
            </a:extLst>
          </p:cNvPr>
          <p:cNvSpPr/>
          <p:nvPr/>
        </p:nvSpPr>
        <p:spPr>
          <a:xfrm>
            <a:off x="3845258" y="610638"/>
            <a:ext cx="2088232" cy="735604"/>
          </a:xfrm>
          <a:prstGeom prst="uturnArrow">
            <a:avLst>
              <a:gd name="adj1" fmla="val 23947"/>
              <a:gd name="adj2" fmla="val 25000"/>
              <a:gd name="adj3" fmla="val 27107"/>
              <a:gd name="adj4" fmla="val 70086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4D28-A94D-471D-B559-93BAA6C799F4}"/>
              </a:ext>
            </a:extLst>
          </p:cNvPr>
          <p:cNvSpPr txBox="1"/>
          <p:nvPr/>
        </p:nvSpPr>
        <p:spPr>
          <a:xfrm>
            <a:off x="3564663" y="425619"/>
            <a:ext cx="2520280" cy="370038"/>
          </a:xfrm>
          <a:prstGeom prst="rect">
            <a:avLst/>
          </a:prstGeom>
          <a:solidFill>
            <a:srgbClr val="FEB856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en-US" altLang="ko-KR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1.5 </a:t>
            </a:r>
            <a:r>
              <a:rPr lang="en-US" altLang="ko-KR" kern="100" dirty="0"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x IQR</a:t>
            </a:r>
            <a:r>
              <a:rPr lang="en-US" altLang="ko-KR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이상치 </a:t>
            </a:r>
            <a:r>
              <a:rPr lang="ko-KR" altLang="ko-KR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F1988-10F6-4BF8-B5BF-35E3EF33B9DA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17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1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3C746B-0F2C-49E2-AA76-DA1BFC874BCD}"/>
              </a:ext>
            </a:extLst>
          </p:cNvPr>
          <p:cNvSpPr/>
          <p:nvPr/>
        </p:nvSpPr>
        <p:spPr>
          <a:xfrm>
            <a:off x="475890" y="2475469"/>
            <a:ext cx="8325374" cy="14644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4EBF35-AC02-4759-B4DF-6194F58642ED}"/>
              </a:ext>
            </a:extLst>
          </p:cNvPr>
          <p:cNvSpPr txBox="1"/>
          <p:nvPr/>
        </p:nvSpPr>
        <p:spPr>
          <a:xfrm>
            <a:off x="107504" y="2629644"/>
            <a:ext cx="878178" cy="370038"/>
          </a:xfrm>
          <a:prstGeom prst="rect">
            <a:avLst/>
          </a:prstGeom>
          <a:solidFill>
            <a:srgbClr val="FEB856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ko-KR" altLang="en-US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변환 후</a:t>
            </a:r>
            <a:endParaRPr lang="ko-KR" altLang="ko-KR" sz="1800" kern="100" dirty="0">
              <a:effectLst/>
              <a:latin typeface="Sandoll 둥굴림2 05 Heavy" panose="020B0600000101010101" pitchFamily="34" charset="-127"/>
              <a:ea typeface="Sandoll 둥굴림2 05 Heavy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128783-7854-4C77-8F73-D51B96B4E271}"/>
              </a:ext>
            </a:extLst>
          </p:cNvPr>
          <p:cNvSpPr/>
          <p:nvPr/>
        </p:nvSpPr>
        <p:spPr>
          <a:xfrm>
            <a:off x="475890" y="752780"/>
            <a:ext cx="8325374" cy="16382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76238-D4A6-4C64-886E-39156519447B}"/>
              </a:ext>
            </a:extLst>
          </p:cNvPr>
          <p:cNvSpPr txBox="1"/>
          <p:nvPr/>
        </p:nvSpPr>
        <p:spPr>
          <a:xfrm>
            <a:off x="107504" y="906956"/>
            <a:ext cx="878178" cy="370038"/>
          </a:xfrm>
          <a:prstGeom prst="rect">
            <a:avLst/>
          </a:prstGeom>
          <a:solidFill>
            <a:srgbClr val="FEB856"/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ko-KR" altLang="en-US" sz="1800" kern="100" dirty="0">
                <a:effectLst/>
                <a:latin typeface="Sandoll 둥굴림2 05 Heavy" panose="020B0600000101010101" pitchFamily="34" charset="-127"/>
                <a:ea typeface="Sandoll 둥굴림2 05 Heavy" panose="020B0600000101010101" pitchFamily="34" charset="-127"/>
                <a:cs typeface="Times New Roman" panose="02020603050405020304" pitchFamily="18" charset="0"/>
              </a:rPr>
              <a:t>변환 전</a:t>
            </a:r>
            <a:endParaRPr lang="ko-KR" altLang="ko-KR" sz="1800" kern="100" dirty="0">
              <a:effectLst/>
              <a:latin typeface="Sandoll 둥굴림2 05 Heavy" panose="020B0600000101010101" pitchFamily="34" charset="-127"/>
              <a:ea typeface="Sandoll 둥굴림2 05 Heavy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73F41-9753-4B63-8F67-FAE914C5FB53}"/>
              </a:ext>
            </a:extLst>
          </p:cNvPr>
          <p:cNvSpPr txBox="1"/>
          <p:nvPr/>
        </p:nvSpPr>
        <p:spPr>
          <a:xfrm>
            <a:off x="586100" y="214582"/>
            <a:ext cx="2833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로그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6F92-D13D-4443-8D86-BD31CE9AE0C0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925159-19AD-4827-A2BC-52805AE27D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9" y="902640"/>
            <a:ext cx="5384360" cy="1338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BA344-ECF1-4B66-920C-B1E0D5019045}"/>
              </a:ext>
            </a:extLst>
          </p:cNvPr>
          <p:cNvSpPr txBox="1"/>
          <p:nvPr/>
        </p:nvSpPr>
        <p:spPr>
          <a:xfrm>
            <a:off x="6522041" y="2913794"/>
            <a:ext cx="2188007" cy="66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ko-KR" altLang="en-US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로그 변환 후 그래프의 </a:t>
            </a:r>
            <a:r>
              <a:rPr lang="ko-KR" altLang="en-US" kern="100" dirty="0" err="1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왜도를</a:t>
            </a:r>
            <a:r>
              <a:rPr lang="ko-KR" altLang="en-US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낮춤</a:t>
            </a:r>
            <a:r>
              <a:rPr lang="en-US" altLang="ko-KR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A3FE3DA3-42DA-46A8-A117-FB6D19E6A3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9" y="2592537"/>
            <a:ext cx="5384360" cy="1269728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A715309A-F8EC-4F43-BC22-B44D99DB7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45790"/>
              </p:ext>
            </p:extLst>
          </p:nvPr>
        </p:nvGraphicFramePr>
        <p:xfrm>
          <a:off x="546593" y="3998792"/>
          <a:ext cx="8136909" cy="670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79444">
                  <a:extLst>
                    <a:ext uri="{9D8B030D-6E8A-4147-A177-3AD203B41FA5}">
                      <a16:colId xmlns:a16="http://schemas.microsoft.com/office/drawing/2014/main" val="419298616"/>
                    </a:ext>
                  </a:extLst>
                </a:gridCol>
                <a:gridCol w="906475">
                  <a:extLst>
                    <a:ext uri="{9D8B030D-6E8A-4147-A177-3AD203B41FA5}">
                      <a16:colId xmlns:a16="http://schemas.microsoft.com/office/drawing/2014/main" val="1977073313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3455704877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2511200489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1691715372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3291368358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2459155467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3169348997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542098470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337577993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984350975"/>
                    </a:ext>
                  </a:extLst>
                </a:gridCol>
                <a:gridCol w="665099">
                  <a:extLst>
                    <a:ext uri="{9D8B030D-6E8A-4147-A177-3AD203B41FA5}">
                      <a16:colId xmlns:a16="http://schemas.microsoft.com/office/drawing/2014/main" val="2320085595"/>
                    </a:ext>
                  </a:extLst>
                </a:gridCol>
              </a:tblGrid>
              <a:tr h="2389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왜도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변환 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8.70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15.11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8.44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13.28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15.29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14.45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16.19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9.62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22.57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12.49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530339"/>
                  </a:ext>
                </a:extLst>
              </a:tr>
              <a:tr h="2389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Sandoll 둥굴림2 04 Bold" panose="020B0600000101010101" pitchFamily="34" charset="-127"/>
                        <a:ea typeface="Sandoll 둥굴림2 04 Bold" panose="020B0600000101010101" pitchFamily="34" charset="-127"/>
                      </a:endParaRPr>
                    </a:p>
                  </a:txBody>
                  <a:tcPr>
                    <a:solidFill>
                      <a:srgbClr val="FEBD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변환 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-1.28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-0.45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-1.57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0.14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-0.99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-1.43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-1.42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-1.52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-0.47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-1.50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36555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48AA0A-A444-4BAE-B84C-5DE360FAA54E}"/>
              </a:ext>
            </a:extLst>
          </p:cNvPr>
          <p:cNvSpPr txBox="1"/>
          <p:nvPr/>
        </p:nvSpPr>
        <p:spPr>
          <a:xfrm>
            <a:off x="6413144" y="942342"/>
            <a:ext cx="2432314" cy="12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754380" algn="l"/>
              </a:tabLst>
            </a:pPr>
            <a:r>
              <a:rPr lang="ko-KR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수치형 </a:t>
            </a:r>
            <a:r>
              <a:rPr lang="en-US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feature </a:t>
            </a:r>
            <a:r>
              <a:rPr lang="ko-KR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전부 </a:t>
            </a:r>
            <a:r>
              <a:rPr lang="en-US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longtail </a:t>
            </a:r>
            <a:r>
              <a:rPr lang="ko-KR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형태를 </a:t>
            </a:r>
            <a:r>
              <a:rPr lang="ko-KR" altLang="en-US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띄고  있어</a:t>
            </a:r>
            <a:r>
              <a:rPr lang="en-US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en-US" altLang="ko-KR" kern="1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b="1" i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log </a:t>
            </a:r>
            <a:r>
              <a:rPr lang="ko-KR" altLang="ko-KR" b="1" i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변환</a:t>
            </a:r>
            <a:r>
              <a:rPr lang="en-US" altLang="ko-KR" b="1" i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을 하</a:t>
            </a:r>
            <a:r>
              <a:rPr lang="ko-KR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기로 </a:t>
            </a:r>
            <a:r>
              <a:rPr lang="en-US" altLang="ko-KR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    </a:t>
            </a:r>
            <a:r>
              <a:rPr lang="ko-KR" altLang="en-US" kern="100" dirty="0">
                <a:effectLst/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Times New Roman" panose="02020603050405020304" pitchFamily="18" charset="0"/>
              </a:rPr>
              <a:t>결정</a:t>
            </a:r>
            <a:endParaRPr lang="en-US" altLang="ko-KR" kern="100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2C2B5-1555-4F54-AED7-65A03929E4B2}"/>
              </a:ext>
            </a:extLst>
          </p:cNvPr>
          <p:cNvSpPr txBox="1"/>
          <p:nvPr/>
        </p:nvSpPr>
        <p:spPr>
          <a:xfrm>
            <a:off x="4119849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18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CCBB89-35E6-4225-BCD6-C7415C660516}"/>
              </a:ext>
            </a:extLst>
          </p:cNvPr>
          <p:cNvSpPr txBox="1"/>
          <p:nvPr/>
        </p:nvSpPr>
        <p:spPr>
          <a:xfrm>
            <a:off x="586100" y="214582"/>
            <a:ext cx="6290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Consumer Lifetime visualization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996298-E0F7-45E2-8278-B23F8A5E23A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" b="-1"/>
          <a:stretch/>
        </p:blipFill>
        <p:spPr>
          <a:xfrm>
            <a:off x="586100" y="1144147"/>
            <a:ext cx="3332706" cy="2851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004F55-125D-4F00-B309-5E3201A25C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61106" y="1110635"/>
            <a:ext cx="3332706" cy="28803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27248E-FE5A-4E78-900C-BB053D5BD6B1}"/>
              </a:ext>
            </a:extLst>
          </p:cNvPr>
          <p:cNvGrpSpPr/>
          <p:nvPr/>
        </p:nvGrpSpPr>
        <p:grpSpPr>
          <a:xfrm>
            <a:off x="575716" y="4163014"/>
            <a:ext cx="3600000" cy="406156"/>
            <a:chOff x="899592" y="4227934"/>
            <a:chExt cx="3600000" cy="40615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1CC9FB5-57D2-40D0-8B18-17D7475C1D1A}"/>
                </a:ext>
              </a:extLst>
            </p:cNvPr>
            <p:cNvSpPr/>
            <p:nvPr/>
          </p:nvSpPr>
          <p:spPr>
            <a:xfrm>
              <a:off x="951262" y="4233980"/>
              <a:ext cx="3332706" cy="40011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80F76-A063-41EC-8082-A1C4AC427972}"/>
                </a:ext>
              </a:extLst>
            </p:cNvPr>
            <p:cNvSpPr txBox="1"/>
            <p:nvPr/>
          </p:nvSpPr>
          <p:spPr>
            <a:xfrm>
              <a:off x="899592" y="4227934"/>
              <a:ext cx="3600000" cy="370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&lt; Frequency / Recency matrix &gt;</a:t>
              </a:r>
              <a:endParaRPr lang="ko-KR" altLang="ko-KR" sz="1800" kern="100" dirty="0">
                <a:effectLst/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0CBF9C-34BA-41A9-9F9F-1B2423B5C929}"/>
              </a:ext>
            </a:extLst>
          </p:cNvPr>
          <p:cNvGrpSpPr/>
          <p:nvPr/>
        </p:nvGrpSpPr>
        <p:grpSpPr>
          <a:xfrm>
            <a:off x="5149014" y="4162919"/>
            <a:ext cx="3600000" cy="403150"/>
            <a:chOff x="5394506" y="4188374"/>
            <a:chExt cx="3600000" cy="40315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0B3B6E4-6B90-46DE-B87C-243E77F031BB}"/>
                </a:ext>
              </a:extLst>
            </p:cNvPr>
            <p:cNvSpPr/>
            <p:nvPr/>
          </p:nvSpPr>
          <p:spPr>
            <a:xfrm>
              <a:off x="5466514" y="4191414"/>
              <a:ext cx="3384376" cy="40011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84496-7DC7-4BDA-83B9-A8FA305AC8F2}"/>
                </a:ext>
              </a:extLst>
            </p:cNvPr>
            <p:cNvSpPr txBox="1"/>
            <p:nvPr/>
          </p:nvSpPr>
          <p:spPr>
            <a:xfrm>
              <a:off x="5394506" y="4188374"/>
              <a:ext cx="3600000" cy="399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&lt; Probability of customer alive &gt;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D3891E-ED48-4129-B0C4-21212965BB19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D32ED3C6-CCDC-4431-A46E-10545A5BB463}"/>
              </a:ext>
            </a:extLst>
          </p:cNvPr>
          <p:cNvSpPr/>
          <p:nvPr/>
        </p:nvSpPr>
        <p:spPr>
          <a:xfrm rot="4313054">
            <a:off x="3948659" y="379422"/>
            <a:ext cx="370216" cy="1349998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B3FED-3D7C-421B-99F7-4735B76946B4}"/>
              </a:ext>
            </a:extLst>
          </p:cNvPr>
          <p:cNvSpPr txBox="1"/>
          <p:nvPr/>
        </p:nvSpPr>
        <p:spPr>
          <a:xfrm rot="20489848">
            <a:off x="3856616" y="80142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차가운 고객</a:t>
            </a:r>
          </a:p>
        </p:txBody>
      </p: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AE656913-8EDE-4B2F-AD2B-BA54FF042D28}"/>
              </a:ext>
            </a:extLst>
          </p:cNvPr>
          <p:cNvSpPr/>
          <p:nvPr/>
        </p:nvSpPr>
        <p:spPr>
          <a:xfrm rot="6593661">
            <a:off x="3907352" y="3320413"/>
            <a:ext cx="370216" cy="1349998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CB152-4E63-4C30-81E0-9DA6CDA4C528}"/>
              </a:ext>
            </a:extLst>
          </p:cNvPr>
          <p:cNvSpPr txBox="1"/>
          <p:nvPr/>
        </p:nvSpPr>
        <p:spPr>
          <a:xfrm rot="1251339">
            <a:off x="3886764" y="395550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Best </a:t>
            </a:r>
            <a:r>
              <a:rPr lang="ko-KR" altLang="en-US" sz="1400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고객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D539B-24E9-4303-9771-C09B86B59A2E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19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2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0" y="287290"/>
            <a:ext cx="1763688" cy="6017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목차</a:t>
            </a:r>
            <a:endParaRPr lang="ko-KR" altLang="en-US" dirty="0">
              <a:solidFill>
                <a:schemeClr val="accent1"/>
              </a:solidFill>
              <a:latin typeface="Sandoll 맵씨" panose="020B0600000101010101" pitchFamily="34" charset="-127"/>
              <a:ea typeface="Sandoll 맵씨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01512-4A78-495F-9E25-D183854898E3}"/>
              </a:ext>
            </a:extLst>
          </p:cNvPr>
          <p:cNvSpPr txBox="1"/>
          <p:nvPr/>
        </p:nvSpPr>
        <p:spPr>
          <a:xfrm>
            <a:off x="2157811" y="3904053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2. EDA</a:t>
            </a:r>
            <a:endParaRPr lang="ko-KR" altLang="en-US" sz="2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B937F-1618-4C41-A2E7-051D75DB7D3F}"/>
              </a:ext>
            </a:extLst>
          </p:cNvPr>
          <p:cNvSpPr txBox="1"/>
          <p:nvPr/>
        </p:nvSpPr>
        <p:spPr>
          <a:xfrm>
            <a:off x="5406277" y="3745944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4. </a:t>
            </a:r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모델링 </a:t>
            </a:r>
            <a:endParaRPr lang="en-US" altLang="ko-KR" sz="2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및</a:t>
            </a:r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7DFBC-D64F-47EE-8CDA-52FF453874AB}"/>
              </a:ext>
            </a:extLst>
          </p:cNvPr>
          <p:cNvSpPr txBox="1"/>
          <p:nvPr/>
        </p:nvSpPr>
        <p:spPr>
          <a:xfrm>
            <a:off x="3491880" y="294879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3. </a:t>
            </a:r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데이터 </a:t>
            </a:r>
            <a:r>
              <a:rPr lang="ko-KR" altLang="en-US" sz="2000" dirty="0" err="1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전처리</a:t>
            </a:r>
            <a:endParaRPr lang="ko-KR" altLang="en-US" sz="2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350EC-C160-4467-A549-4665712B0A5D}"/>
              </a:ext>
            </a:extLst>
          </p:cNvPr>
          <p:cNvSpPr txBox="1"/>
          <p:nvPr/>
        </p:nvSpPr>
        <p:spPr>
          <a:xfrm>
            <a:off x="7452320" y="2979486"/>
            <a:ext cx="16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5. </a:t>
            </a:r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기대 효과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788735-8C34-49EB-88D8-EAE436DF0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099" y="2545733"/>
            <a:ext cx="1064597" cy="10645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6618AB-901E-4AEA-A68D-D070C38F7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58" y="1559808"/>
            <a:ext cx="1055884" cy="1055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5B2BB-BD41-463C-A7DF-76F37878A788}"/>
              </a:ext>
            </a:extLst>
          </p:cNvPr>
          <p:cNvSpPr txBox="1"/>
          <p:nvPr/>
        </p:nvSpPr>
        <p:spPr>
          <a:xfrm>
            <a:off x="46562" y="2979486"/>
            <a:ext cx="1719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1. </a:t>
            </a:r>
            <a:r>
              <a:rPr lang="ko-KR" altLang="en-US" sz="2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주제 선정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115CB98-581A-4AF2-A977-A0EC52C12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5" y="1722130"/>
            <a:ext cx="1008630" cy="100863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17A448-E109-4067-865E-D2D069C62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16" y="1722130"/>
            <a:ext cx="893562" cy="893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FF208E-66EF-4CE6-998F-FD9E22F59B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11" y="2646081"/>
            <a:ext cx="1067894" cy="1067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89CA2-197D-4491-B5FC-D01F66571E09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7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4A821-AA7E-44B4-B680-64BFFF01AFB0}"/>
              </a:ext>
            </a:extLst>
          </p:cNvPr>
          <p:cNvSpPr txBox="1"/>
          <p:nvPr/>
        </p:nvSpPr>
        <p:spPr>
          <a:xfrm>
            <a:off x="586100" y="214582"/>
            <a:ext cx="4129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R,F,T 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변수를 통한 군집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D2058B-6AD0-424F-A798-D9CC729AA4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4796" y="883684"/>
            <a:ext cx="4734694" cy="1602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3A679A-9F09-4F1F-ADF3-5D80E0C584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4796" y="2927602"/>
            <a:ext cx="4734694" cy="1602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AAFC20-0984-4CD3-A0A5-A138D6D832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2" y="1896991"/>
            <a:ext cx="1291055" cy="129105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3DAC585-1F3E-4E20-AB0B-C0A91C95E91C}"/>
              </a:ext>
            </a:extLst>
          </p:cNvPr>
          <p:cNvSpPr/>
          <p:nvPr/>
        </p:nvSpPr>
        <p:spPr>
          <a:xfrm>
            <a:off x="2404136" y="2778984"/>
            <a:ext cx="1168115" cy="471127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D773E-AEA7-43C3-818E-E6A19BD075EF}"/>
              </a:ext>
            </a:extLst>
          </p:cNvPr>
          <p:cNvSpPr txBox="1"/>
          <p:nvPr/>
        </p:nvSpPr>
        <p:spPr>
          <a:xfrm>
            <a:off x="2105933" y="1578655"/>
            <a:ext cx="1622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‘ frequency ’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‘ recency ’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‘ T ’ </a:t>
            </a:r>
          </a:p>
          <a:p>
            <a:pPr algn="ctr"/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변수추출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9D70B-901E-4739-A37B-3A19FCD68064}"/>
              </a:ext>
            </a:extLst>
          </p:cNvPr>
          <p:cNvSpPr txBox="1"/>
          <p:nvPr/>
        </p:nvSpPr>
        <p:spPr>
          <a:xfrm>
            <a:off x="395536" y="3291830"/>
            <a:ext cx="1622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전체 거래데이터 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18102C1-7981-43BE-99B4-A38B8C1E4854}"/>
              </a:ext>
            </a:extLst>
          </p:cNvPr>
          <p:cNvSpPr/>
          <p:nvPr/>
        </p:nvSpPr>
        <p:spPr>
          <a:xfrm>
            <a:off x="6228184" y="2465591"/>
            <a:ext cx="534200" cy="436694"/>
          </a:xfrm>
          <a:prstGeom prst="downArrow">
            <a:avLst>
              <a:gd name="adj1" fmla="val 32391"/>
              <a:gd name="adj2" fmla="val 41860"/>
            </a:avLst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E6410-38DC-48D3-9F30-CAB681D91A10}"/>
              </a:ext>
            </a:extLst>
          </p:cNvPr>
          <p:cNvSpPr txBox="1"/>
          <p:nvPr/>
        </p:nvSpPr>
        <p:spPr>
          <a:xfrm>
            <a:off x="6834009" y="2521979"/>
            <a:ext cx="230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Frequency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만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로그변환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7DE19-4AD0-4FE4-9A4C-4DBA3BF080DC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57546-9370-4B49-A997-0332B56CE8B6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20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9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C6E05A-AB54-48A7-AC49-CCBF92695965}"/>
              </a:ext>
            </a:extLst>
          </p:cNvPr>
          <p:cNvSpPr txBox="1"/>
          <p:nvPr/>
        </p:nvSpPr>
        <p:spPr>
          <a:xfrm>
            <a:off x="586100" y="183585"/>
            <a:ext cx="4129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K-means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Clustering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CEA506-5F5B-47D3-8948-32CB8C2E88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58872"/>
            <a:ext cx="3460221" cy="187220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4FF5D0-E053-4628-8C9F-EB5ADBB3C149}"/>
              </a:ext>
            </a:extLst>
          </p:cNvPr>
          <p:cNvGrpSpPr/>
          <p:nvPr/>
        </p:nvGrpSpPr>
        <p:grpSpPr>
          <a:xfrm>
            <a:off x="3805809" y="516057"/>
            <a:ext cx="5090557" cy="1728192"/>
            <a:chOff x="3851920" y="843559"/>
            <a:chExt cx="5090557" cy="17281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31D781-9851-413D-9394-158E18ABE37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851920" y="843559"/>
              <a:ext cx="4176464" cy="1728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F30137-D92C-49D2-8F05-DA69D57A34C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987497" y="897565"/>
              <a:ext cx="954980" cy="167418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20FBBA-6E80-4549-A429-CB25209285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16513" y="2388265"/>
            <a:ext cx="5376386" cy="1421765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AA9BE7BC-2161-4229-8B49-BFD39E34ED73}"/>
              </a:ext>
            </a:extLst>
          </p:cNvPr>
          <p:cNvSpPr/>
          <p:nvPr/>
        </p:nvSpPr>
        <p:spPr>
          <a:xfrm>
            <a:off x="4860152" y="372041"/>
            <a:ext cx="1080000" cy="3591202"/>
          </a:xfrm>
          <a:prstGeom prst="frame">
            <a:avLst>
              <a:gd name="adj1" fmla="val 7177"/>
            </a:avLst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CF2CB1-B1C3-4620-B19F-39AFE79ACAB1}"/>
              </a:ext>
            </a:extLst>
          </p:cNvPr>
          <p:cNvGrpSpPr/>
          <p:nvPr/>
        </p:nvGrpSpPr>
        <p:grpSpPr>
          <a:xfrm>
            <a:off x="395536" y="4020947"/>
            <a:ext cx="8372674" cy="702759"/>
            <a:chOff x="591814" y="4020947"/>
            <a:chExt cx="8372674" cy="70275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FF17D6F-39A4-46F5-A662-92AF455D735B}"/>
                </a:ext>
              </a:extLst>
            </p:cNvPr>
            <p:cNvSpPr/>
            <p:nvPr/>
          </p:nvSpPr>
          <p:spPr>
            <a:xfrm>
              <a:off x="591814" y="4020947"/>
              <a:ext cx="8372674" cy="65629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61E80D-F740-437F-BA00-55898736D701}"/>
                </a:ext>
              </a:extLst>
            </p:cNvPr>
            <p:cNvSpPr txBox="1"/>
            <p:nvPr/>
          </p:nvSpPr>
          <p:spPr>
            <a:xfrm>
              <a:off x="636303" y="4026464"/>
              <a:ext cx="8235319" cy="697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 latinLnBrk="1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ü"/>
              </a:pP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Number of cluster = 3 </a:t>
              </a:r>
              <a:r>
                <a:rPr lang="ko-KR" altLang="en-US" sz="1800" kern="100" dirty="0" err="1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일때</a:t>
              </a:r>
              <a:r>
                <a:rPr lang="ko-KR" altLang="en-US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Silhouette Score</a:t>
              </a:r>
              <a:r>
                <a:rPr lang="ko-KR" altLang="en-US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가 최대이고</a:t>
              </a: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개별 군집의 평균값의 편차가 크지 않으므로 </a:t>
              </a:r>
              <a:r>
                <a:rPr lang="en-US" altLang="ko-KR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3</a:t>
              </a:r>
              <a:r>
                <a:rPr lang="ko-KR" altLang="en-US" sz="1800" kern="100" dirty="0">
                  <a:effectLst/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개의 군집으로 나누어 </a:t>
              </a:r>
              <a:r>
                <a:rPr lang="en-US" altLang="ko-KR" sz="2000" u="sng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Feature</a:t>
              </a:r>
              <a:r>
                <a:rPr lang="ko-KR" altLang="en-US" sz="2000" u="sng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Times New Roman" panose="02020603050405020304" pitchFamily="18" charset="0"/>
                </a:rPr>
                <a:t>로 추가 </a:t>
              </a:r>
              <a:endParaRPr lang="ko-KR" altLang="ko-KR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D104FF-829A-486F-B699-67DEA65073F5}"/>
              </a:ext>
            </a:extLst>
          </p:cNvPr>
          <p:cNvSpPr txBox="1"/>
          <p:nvPr/>
        </p:nvSpPr>
        <p:spPr>
          <a:xfrm>
            <a:off x="4987053" y="158523"/>
            <a:ext cx="826198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kern="100" dirty="0">
                <a:effectLst/>
                <a:latin typeface="Sandoll 별표고무 01 Basic" panose="020B0600000101010101" pitchFamily="34" charset="-127"/>
                <a:ea typeface="Sandoll 별표고무 01 Basic" panose="020B0600000101010101" pitchFamily="34" charset="-127"/>
                <a:cs typeface="Times New Roman" panose="02020603050405020304" pitchFamily="18" charset="0"/>
              </a:rPr>
              <a:t>0.495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7BC6-737C-4601-B698-FAEE2E8433F7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A3C23-B6E5-41F7-A36A-13D636EBCA50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21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5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3DE983-6DCF-4595-A3B0-2C6A673BE03C}"/>
              </a:ext>
            </a:extLst>
          </p:cNvPr>
          <p:cNvSpPr/>
          <p:nvPr/>
        </p:nvSpPr>
        <p:spPr>
          <a:xfrm>
            <a:off x="763063" y="910596"/>
            <a:ext cx="3138894" cy="360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F11C2B-8C2B-49F8-ABF2-0490A8AF8CA4}"/>
              </a:ext>
            </a:extLst>
          </p:cNvPr>
          <p:cNvSpPr/>
          <p:nvPr/>
        </p:nvSpPr>
        <p:spPr>
          <a:xfrm>
            <a:off x="4604806" y="915566"/>
            <a:ext cx="4320480" cy="36003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FDB71-2E5E-4262-B1F8-04E58D14E66F}"/>
              </a:ext>
            </a:extLst>
          </p:cNvPr>
          <p:cNvSpPr txBox="1"/>
          <p:nvPr/>
        </p:nvSpPr>
        <p:spPr>
          <a:xfrm>
            <a:off x="5828942" y="1142749"/>
            <a:ext cx="3079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카테고리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</a:t>
            </a:r>
            <a:r>
              <a:rPr lang="en-US" altLang="ko-KR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pref_</a:t>
            </a:r>
            <a:r>
              <a:rPr lang="en-US" altLang="ko-KR" sz="1800" b="0" kern="100" dirty="0" err="1">
                <a:effectLst/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category</a:t>
            </a:r>
            <a:r>
              <a:rPr lang="en-US" altLang="ko-KR" sz="1800" b="0" kern="100" dirty="0">
                <a:effectLst/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 </a:t>
            </a:r>
            <a:endParaRPr lang="en-US" altLang="ko-KR" kern="1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통신사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</a:t>
            </a:r>
            <a:r>
              <a:rPr lang="en-US" altLang="ko-KR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mno_cd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고객 클러스터 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</a:t>
            </a:r>
            <a:r>
              <a:rPr lang="en-US" altLang="ko-KR" sz="1800" b="0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cluster_label</a:t>
            </a:r>
            <a:r>
              <a:rPr lang="en-US" altLang="ko-KR" sz="1800" b="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_)</a:t>
            </a:r>
            <a:endParaRPr lang="en-US" altLang="ko-KR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E41DD-4FF9-4E4A-99B6-3D7F0B38FEA5}"/>
              </a:ext>
            </a:extLst>
          </p:cNvPr>
          <p:cNvSpPr txBox="1"/>
          <p:nvPr/>
        </p:nvSpPr>
        <p:spPr>
          <a:xfrm>
            <a:off x="586100" y="183585"/>
            <a:ext cx="1753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Encoding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57B5C2-F32E-42CC-8584-6534789B08CF}"/>
              </a:ext>
            </a:extLst>
          </p:cNvPr>
          <p:cNvSpPr/>
          <p:nvPr/>
        </p:nvSpPr>
        <p:spPr>
          <a:xfrm>
            <a:off x="4283968" y="1052539"/>
            <a:ext cx="1524836" cy="4976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One-Hot</a:t>
            </a:r>
            <a:endParaRPr lang="ko-KR" altLang="en-US" sz="2400" b="1" dirty="0">
              <a:solidFill>
                <a:schemeClr val="tx1"/>
              </a:solidFill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DD5F4E7-7C77-472D-A240-9A5979748A67}"/>
              </a:ext>
            </a:extLst>
          </p:cNvPr>
          <p:cNvSpPr/>
          <p:nvPr/>
        </p:nvSpPr>
        <p:spPr>
          <a:xfrm>
            <a:off x="179512" y="1071168"/>
            <a:ext cx="1524836" cy="4976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Label</a:t>
            </a:r>
            <a:endParaRPr lang="ko-KR" altLang="en-US" sz="2400" b="1" dirty="0">
              <a:solidFill>
                <a:schemeClr val="tx1"/>
              </a:solidFill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A1CA5-F292-4F95-8C3F-BA6577F00958}"/>
              </a:ext>
            </a:extLst>
          </p:cNvPr>
          <p:cNvSpPr txBox="1"/>
          <p:nvPr/>
        </p:nvSpPr>
        <p:spPr>
          <a:xfrm>
            <a:off x="2142675" y="1145934"/>
            <a:ext cx="260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시간대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</a:t>
            </a:r>
            <a:r>
              <a:rPr lang="en-US" altLang="ko-KR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pref_tm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 </a:t>
            </a:r>
          </a:p>
          <a:p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성별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</a:t>
            </a:r>
            <a:r>
              <a:rPr lang="en-US" altLang="ko-KR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sex_clsf_cd</a:t>
            </a: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1B73DDFC-50F1-442E-AAAD-D181ECFC9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0772"/>
              </p:ext>
            </p:extLst>
          </p:nvPr>
        </p:nvGraphicFramePr>
        <p:xfrm>
          <a:off x="4803456" y="2464543"/>
          <a:ext cx="1136591" cy="1167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591">
                  <a:extLst>
                    <a:ext uri="{9D8B030D-6E8A-4147-A177-3AD203B41FA5}">
                      <a16:colId xmlns:a16="http://schemas.microsoft.com/office/drawing/2014/main" val="1671776942"/>
                    </a:ext>
                  </a:extLst>
                </a:gridCol>
              </a:tblGrid>
              <a:tr h="3893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카테고리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58362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Ebook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72636"/>
                  </a:ext>
                </a:extLst>
              </a:tr>
              <a:tr h="3893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웹툰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087321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091D7F2-41EC-4092-A32E-13F3B2222823}"/>
              </a:ext>
            </a:extLst>
          </p:cNvPr>
          <p:cNvSpPr/>
          <p:nvPr/>
        </p:nvSpPr>
        <p:spPr>
          <a:xfrm>
            <a:off x="6054418" y="2833163"/>
            <a:ext cx="412933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둥굴림2 02 Light" panose="020B0600000101010101" pitchFamily="34" charset="-127"/>
              <a:ea typeface="Sandoll 둥굴림2 02 Light" panose="020B0600000101010101" pitchFamily="34" charset="-127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6C72BCDA-7AAB-48D0-B020-F79F48661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82601"/>
              </p:ext>
            </p:extLst>
          </p:nvPr>
        </p:nvGraphicFramePr>
        <p:xfrm>
          <a:off x="6526433" y="2464543"/>
          <a:ext cx="17869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302">
                  <a:extLst>
                    <a:ext uri="{9D8B030D-6E8A-4147-A177-3AD203B41FA5}">
                      <a16:colId xmlns:a16="http://schemas.microsoft.com/office/drawing/2014/main" val="2397126129"/>
                    </a:ext>
                  </a:extLst>
                </a:gridCol>
                <a:gridCol w="854610">
                  <a:extLst>
                    <a:ext uri="{9D8B030D-6E8A-4147-A177-3AD203B41FA5}">
                      <a16:colId xmlns:a16="http://schemas.microsoft.com/office/drawing/2014/main" val="3544150390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Ebook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웹툰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62678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5564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48094"/>
                  </a:ext>
                </a:extLst>
              </a:tr>
            </a:tbl>
          </a:graphicData>
        </a:graphic>
      </p:graphicFrame>
      <p:graphicFrame>
        <p:nvGraphicFramePr>
          <p:cNvPr id="29" name="표 25">
            <a:extLst>
              <a:ext uri="{FF2B5EF4-FFF2-40B4-BE49-F238E27FC236}">
                <a16:creationId xmlns:a16="http://schemas.microsoft.com/office/drawing/2014/main" id="{0F803A6E-DEDD-44E2-8FDB-1DA34CD20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81690"/>
              </p:ext>
            </p:extLst>
          </p:nvPr>
        </p:nvGraphicFramePr>
        <p:xfrm>
          <a:off x="1478377" y="1826802"/>
          <a:ext cx="185037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186">
                  <a:extLst>
                    <a:ext uri="{9D8B030D-6E8A-4147-A177-3AD203B41FA5}">
                      <a16:colId xmlns:a16="http://schemas.microsoft.com/office/drawing/2014/main" val="1671776942"/>
                    </a:ext>
                  </a:extLst>
                </a:gridCol>
                <a:gridCol w="925186">
                  <a:extLst>
                    <a:ext uri="{9D8B030D-6E8A-4147-A177-3AD203B41FA5}">
                      <a16:colId xmlns:a16="http://schemas.microsoft.com/office/drawing/2014/main" val="163010546"/>
                    </a:ext>
                  </a:extLst>
                </a:gridCol>
              </a:tblGrid>
              <a:tr h="304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시간대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Label</a:t>
                      </a:r>
                      <a:endParaRPr lang="ko-KR" altLang="en-US" b="1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58362"/>
                  </a:ext>
                </a:extLst>
              </a:tr>
              <a:tr h="29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02~06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72636"/>
                  </a:ext>
                </a:extLst>
              </a:tr>
              <a:tr h="221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06~10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2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087321"/>
                  </a:ext>
                </a:extLst>
              </a:tr>
              <a:tr h="215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10~14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3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688406"/>
                  </a:ext>
                </a:extLst>
              </a:tr>
              <a:tr h="35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14~18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4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907734"/>
                  </a:ext>
                </a:extLst>
              </a:tr>
              <a:tr h="35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18~22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5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470861"/>
                  </a:ext>
                </a:extLst>
              </a:tr>
              <a:tr h="35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22~02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6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809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B47D32-9304-4A2B-B529-220E49855B4F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전처리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91C71E-E19E-49DF-BACD-DBF64C03D6C7}"/>
              </a:ext>
            </a:extLst>
          </p:cNvPr>
          <p:cNvSpPr/>
          <p:nvPr/>
        </p:nvSpPr>
        <p:spPr>
          <a:xfrm>
            <a:off x="5406688" y="3813286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C8DB2B-41CF-421C-A0EA-FBEC3EF7FA39}"/>
              </a:ext>
            </a:extLst>
          </p:cNvPr>
          <p:cNvSpPr/>
          <p:nvPr/>
        </p:nvSpPr>
        <p:spPr>
          <a:xfrm>
            <a:off x="5406688" y="4123963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58E022A-4226-4D03-8250-BCB4FB8A5754}"/>
              </a:ext>
            </a:extLst>
          </p:cNvPr>
          <p:cNvSpPr/>
          <p:nvPr/>
        </p:nvSpPr>
        <p:spPr>
          <a:xfrm>
            <a:off x="8519885" y="3160059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B717FB-1EEB-43AD-861C-1B7CBE1CED94}"/>
              </a:ext>
            </a:extLst>
          </p:cNvPr>
          <p:cNvSpPr/>
          <p:nvPr/>
        </p:nvSpPr>
        <p:spPr>
          <a:xfrm>
            <a:off x="7419889" y="3815775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920F93-7B9D-4E86-B09A-B97C4A04A455}"/>
              </a:ext>
            </a:extLst>
          </p:cNvPr>
          <p:cNvSpPr/>
          <p:nvPr/>
        </p:nvSpPr>
        <p:spPr>
          <a:xfrm>
            <a:off x="7419888" y="4131004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DE68032-946D-4CBF-92B9-85F47B12C24A}"/>
              </a:ext>
            </a:extLst>
          </p:cNvPr>
          <p:cNvSpPr/>
          <p:nvPr/>
        </p:nvSpPr>
        <p:spPr>
          <a:xfrm>
            <a:off x="8810856" y="3160058"/>
            <a:ext cx="66287" cy="662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52FE8-AE78-465C-857B-746FBCFA45A2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7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39952" y="2139702"/>
            <a:ext cx="3816424" cy="549568"/>
          </a:xfrm>
        </p:spPr>
        <p:txBody>
          <a:bodyPr/>
          <a:lstStyle/>
          <a:p>
            <a:r>
              <a:rPr lang="en-US" altLang="ko-KR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4. </a:t>
            </a:r>
            <a:r>
              <a:rPr lang="ko-KR" altLang="en-US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33699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07A13-B707-4EA7-B61B-D0D4B3889E70}"/>
              </a:ext>
            </a:extLst>
          </p:cNvPr>
          <p:cNvSpPr txBox="1"/>
          <p:nvPr/>
        </p:nvSpPr>
        <p:spPr>
          <a:xfrm>
            <a:off x="586100" y="214582"/>
            <a:ext cx="2833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활용 데이터 정의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47DA68-C6A3-48DC-8923-591EDBD800A9}"/>
              </a:ext>
            </a:extLst>
          </p:cNvPr>
          <p:cNvSpPr/>
          <p:nvPr/>
        </p:nvSpPr>
        <p:spPr>
          <a:xfrm>
            <a:off x="1322657" y="1037205"/>
            <a:ext cx="6618826" cy="15841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DBE4AC-353F-42D3-BDAC-4A721437F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23" y="1444452"/>
            <a:ext cx="542592" cy="48251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F26C262-F794-4A9B-80C3-2E58DEBE2BD1}"/>
              </a:ext>
            </a:extLst>
          </p:cNvPr>
          <p:cNvSpPr/>
          <p:nvPr/>
        </p:nvSpPr>
        <p:spPr>
          <a:xfrm>
            <a:off x="1556482" y="841200"/>
            <a:ext cx="1250345" cy="4825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C49B2-7BAF-4C6D-84A8-ADA18048B6BE}"/>
              </a:ext>
            </a:extLst>
          </p:cNvPr>
          <p:cNvSpPr txBox="1"/>
          <p:nvPr/>
        </p:nvSpPr>
        <p:spPr>
          <a:xfrm>
            <a:off x="1523000" y="882404"/>
            <a:ext cx="131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Train set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1C9511A-C0A2-4632-921C-81BC4B4BA072}"/>
              </a:ext>
            </a:extLst>
          </p:cNvPr>
          <p:cNvSpPr/>
          <p:nvPr/>
        </p:nvSpPr>
        <p:spPr>
          <a:xfrm>
            <a:off x="1322657" y="2883199"/>
            <a:ext cx="6618826" cy="15841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1AABCB-F0CD-441B-A4FA-B97D853FD9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40" y="3398929"/>
            <a:ext cx="542592" cy="482518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52B89B5-7648-4A25-8785-D794FA326940}"/>
              </a:ext>
            </a:extLst>
          </p:cNvPr>
          <p:cNvSpPr/>
          <p:nvPr/>
        </p:nvSpPr>
        <p:spPr>
          <a:xfrm>
            <a:off x="1556482" y="2724886"/>
            <a:ext cx="1250345" cy="4825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667747-38A8-42E1-9056-7B9A2B80C551}"/>
              </a:ext>
            </a:extLst>
          </p:cNvPr>
          <p:cNvSpPr txBox="1"/>
          <p:nvPr/>
        </p:nvSpPr>
        <p:spPr>
          <a:xfrm>
            <a:off x="1523000" y="2766090"/>
            <a:ext cx="131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Test set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6300024-5A1A-4EB0-84C4-2BB8EB09C851}"/>
              </a:ext>
            </a:extLst>
          </p:cNvPr>
          <p:cNvSpPr/>
          <p:nvPr/>
        </p:nvSpPr>
        <p:spPr>
          <a:xfrm>
            <a:off x="2766626" y="1648786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306D7F-CDF7-4D34-A68E-D4D8049856DA}"/>
              </a:ext>
            </a:extLst>
          </p:cNvPr>
          <p:cNvSpPr txBox="1"/>
          <p:nvPr/>
        </p:nvSpPr>
        <p:spPr>
          <a:xfrm>
            <a:off x="1403019" y="1979483"/>
            <a:ext cx="1697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2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월 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~5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월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(4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개월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구매 데이터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68708C-D5C3-4E9F-88DC-A56579921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74" y="1388080"/>
            <a:ext cx="584776" cy="5847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B82434-3FE6-45C3-A987-2590D8ED5C3E}"/>
              </a:ext>
            </a:extLst>
          </p:cNvPr>
          <p:cNvSpPr txBox="1"/>
          <p:nvPr/>
        </p:nvSpPr>
        <p:spPr>
          <a:xfrm>
            <a:off x="3036356" y="1992758"/>
            <a:ext cx="13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고객 테이블</a:t>
            </a:r>
            <a:endParaRPr lang="en-US" altLang="ko-KR" sz="16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생성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A7EF1-FA78-4AA4-BE11-CBA0BB88C1B7}"/>
              </a:ext>
            </a:extLst>
          </p:cNvPr>
          <p:cNvSpPr txBox="1"/>
          <p:nvPr/>
        </p:nvSpPr>
        <p:spPr>
          <a:xfrm>
            <a:off x="1403019" y="3848570"/>
            <a:ext cx="1697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6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월 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~7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월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(2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개월</a:t>
            </a:r>
            <a:r>
              <a:rPr lang="en-US" altLang="ko-KR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)</a:t>
            </a:r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구매 데이터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D59446C-93AE-4F00-A98E-5AA7CA0FDABB}"/>
              </a:ext>
            </a:extLst>
          </p:cNvPr>
          <p:cNvSpPr/>
          <p:nvPr/>
        </p:nvSpPr>
        <p:spPr>
          <a:xfrm>
            <a:off x="2766626" y="3478429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697E508-67C2-40AB-8A3B-A640F4925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74" y="3179417"/>
            <a:ext cx="584776" cy="584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F8CD75-E88D-4C7A-A64F-C4FC3B4148BC}"/>
              </a:ext>
            </a:extLst>
          </p:cNvPr>
          <p:cNvSpPr txBox="1"/>
          <p:nvPr/>
        </p:nvSpPr>
        <p:spPr>
          <a:xfrm>
            <a:off x="3036356" y="3842518"/>
            <a:ext cx="131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고객 테이블</a:t>
            </a:r>
            <a:endParaRPr lang="en-US" altLang="ko-KR" sz="16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생성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2A50491-CAC0-4A95-B59A-68A5FA2CF56F}"/>
              </a:ext>
            </a:extLst>
          </p:cNvPr>
          <p:cNvSpPr/>
          <p:nvPr/>
        </p:nvSpPr>
        <p:spPr>
          <a:xfrm>
            <a:off x="4257685" y="1652476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A27E55F-B837-4AEF-BD3A-6A7BA3E16670}"/>
              </a:ext>
            </a:extLst>
          </p:cNvPr>
          <p:cNvSpPr/>
          <p:nvPr/>
        </p:nvSpPr>
        <p:spPr>
          <a:xfrm>
            <a:off x="4283968" y="3478429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E7EB1AE-288C-4646-A11B-9D2DECF75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64" y="1320696"/>
            <a:ext cx="646022" cy="6460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521F9AA-E397-458C-A9D6-C820620FCA5E}"/>
              </a:ext>
            </a:extLst>
          </p:cNvPr>
          <p:cNvSpPr txBox="1"/>
          <p:nvPr/>
        </p:nvSpPr>
        <p:spPr>
          <a:xfrm>
            <a:off x="4623393" y="1985657"/>
            <a:ext cx="139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새로운 설명변수 생성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7164BB1F-39AB-4C43-A19B-AA4CC4476FB2}"/>
              </a:ext>
            </a:extLst>
          </p:cNvPr>
          <p:cNvSpPr/>
          <p:nvPr/>
        </p:nvSpPr>
        <p:spPr>
          <a:xfrm>
            <a:off x="6012160" y="1652476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170426B-4AE6-4D02-ACC2-8BBCE4BC18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09" y="1277593"/>
            <a:ext cx="734277" cy="73427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8DAA9EC-E888-42C9-8302-C5C7A170CA4B}"/>
              </a:ext>
            </a:extLst>
          </p:cNvPr>
          <p:cNvSpPr txBox="1"/>
          <p:nvPr/>
        </p:nvSpPr>
        <p:spPr>
          <a:xfrm>
            <a:off x="6543812" y="2098601"/>
            <a:ext cx="139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모델링</a:t>
            </a:r>
            <a:endParaRPr lang="ko-KR" altLang="en-US" sz="16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E89937CB-CF00-48D1-BF9B-F3845CE5AB24}"/>
              </a:ext>
            </a:extLst>
          </p:cNvPr>
          <p:cNvSpPr/>
          <p:nvPr/>
        </p:nvSpPr>
        <p:spPr>
          <a:xfrm>
            <a:off x="6012160" y="3478429"/>
            <a:ext cx="476110" cy="3536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22F9A2-9479-48C7-963A-2A60B0C5595D}"/>
              </a:ext>
            </a:extLst>
          </p:cNvPr>
          <p:cNvSpPr txBox="1"/>
          <p:nvPr/>
        </p:nvSpPr>
        <p:spPr>
          <a:xfrm>
            <a:off x="4797368" y="3942826"/>
            <a:ext cx="131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예측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2DDA0F-0E7A-49A6-982C-1EB6A51BA5BB}"/>
              </a:ext>
            </a:extLst>
          </p:cNvPr>
          <p:cNvSpPr txBox="1"/>
          <p:nvPr/>
        </p:nvSpPr>
        <p:spPr>
          <a:xfrm>
            <a:off x="6508360" y="3949172"/>
            <a:ext cx="131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3D830-0307-47DD-B849-B6A74E335E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69" y="3286917"/>
            <a:ext cx="601304" cy="601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9B290-CA73-44C0-8083-CCB9144A4A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55" y="3134540"/>
            <a:ext cx="687778" cy="687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59ADF-E947-43B3-ACB3-75EC73898968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1AEA6-1389-4D66-9253-9F2F0AEE3CCC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150EA3-3DFF-487C-9581-0F8CEABA63CF}"/>
              </a:ext>
            </a:extLst>
          </p:cNvPr>
          <p:cNvSpPr txBox="1"/>
          <p:nvPr/>
        </p:nvSpPr>
        <p:spPr>
          <a:xfrm>
            <a:off x="586100" y="214582"/>
            <a:ext cx="2473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모델링 개요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B6D9583-D95F-4FB1-A52D-CCB782958213}"/>
              </a:ext>
            </a:extLst>
          </p:cNvPr>
          <p:cNvGrpSpPr/>
          <p:nvPr/>
        </p:nvGrpSpPr>
        <p:grpSpPr>
          <a:xfrm>
            <a:off x="100805" y="1203598"/>
            <a:ext cx="8942389" cy="2958673"/>
            <a:chOff x="151670" y="1046916"/>
            <a:chExt cx="8942389" cy="295867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B944790-67A0-499C-833C-4512715DF33D}"/>
                </a:ext>
              </a:extLst>
            </p:cNvPr>
            <p:cNvSpPr/>
            <p:nvPr/>
          </p:nvSpPr>
          <p:spPr>
            <a:xfrm>
              <a:off x="151670" y="2340917"/>
              <a:ext cx="122413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Input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D59CD0-BC37-4154-A7B2-7412E21BF4AC}"/>
                </a:ext>
              </a:extLst>
            </p:cNvPr>
            <p:cNvSpPr/>
            <p:nvPr/>
          </p:nvSpPr>
          <p:spPr>
            <a:xfrm>
              <a:off x="1832746" y="1046916"/>
              <a:ext cx="172819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Random Forest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A22828-46E6-46D6-B30A-C3653C6E9443}"/>
                </a:ext>
              </a:extLst>
            </p:cNvPr>
            <p:cNvSpPr/>
            <p:nvPr/>
          </p:nvSpPr>
          <p:spPr>
            <a:xfrm>
              <a:off x="1832746" y="1879252"/>
              <a:ext cx="172819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Logistic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Regression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5B471D-7459-432E-B30F-273E4C2C56BA}"/>
                </a:ext>
              </a:extLst>
            </p:cNvPr>
            <p:cNvSpPr/>
            <p:nvPr/>
          </p:nvSpPr>
          <p:spPr>
            <a:xfrm>
              <a:off x="1832746" y="2711588"/>
              <a:ext cx="172819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Catboost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BF5D93-6F9E-491A-B0E7-B2A6999D5C49}"/>
                </a:ext>
              </a:extLst>
            </p:cNvPr>
            <p:cNvSpPr/>
            <p:nvPr/>
          </p:nvSpPr>
          <p:spPr>
            <a:xfrm>
              <a:off x="1832746" y="3543924"/>
              <a:ext cx="172819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LightGBM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8ADB210F-FD46-497C-AA1B-357D971B266D}"/>
                </a:ext>
              </a:extLst>
            </p:cNvPr>
            <p:cNvSpPr/>
            <p:nvPr/>
          </p:nvSpPr>
          <p:spPr>
            <a:xfrm>
              <a:off x="7869923" y="2291657"/>
              <a:ext cx="1224136" cy="461665"/>
            </a:xfrm>
            <a:prstGeom prst="chevron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Output</a:t>
              </a:r>
              <a:endParaRPr lang="ko-KR" altLang="en-US" dirty="0">
                <a:solidFill>
                  <a:schemeClr val="bg1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4BA269F-DC21-42BD-A7F5-43A57ED86B02}"/>
                </a:ext>
              </a:extLst>
            </p:cNvPr>
            <p:cNvSpPr/>
            <p:nvPr/>
          </p:nvSpPr>
          <p:spPr>
            <a:xfrm>
              <a:off x="4067944" y="1052415"/>
              <a:ext cx="1224136" cy="461665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튜닝</a:t>
              </a: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5C59CFB1-7D46-407F-B3AB-1BA5F1F60D72}"/>
                </a:ext>
              </a:extLst>
            </p:cNvPr>
            <p:cNvSpPr/>
            <p:nvPr/>
          </p:nvSpPr>
          <p:spPr>
            <a:xfrm>
              <a:off x="4067944" y="1884752"/>
              <a:ext cx="1224136" cy="461665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튜닝</a:t>
              </a: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DE7CE35B-9ABE-4764-9B6B-727379A81335}"/>
                </a:ext>
              </a:extLst>
            </p:cNvPr>
            <p:cNvSpPr/>
            <p:nvPr/>
          </p:nvSpPr>
          <p:spPr>
            <a:xfrm>
              <a:off x="4067944" y="2711587"/>
              <a:ext cx="1224136" cy="461665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튜닝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78B8B61C-9774-48FE-AD57-CF2A3720E278}"/>
                </a:ext>
              </a:extLst>
            </p:cNvPr>
            <p:cNvSpPr/>
            <p:nvPr/>
          </p:nvSpPr>
          <p:spPr>
            <a:xfrm>
              <a:off x="4067944" y="3543924"/>
              <a:ext cx="1224136" cy="461665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튜닝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DD7868-014C-45E1-A6E2-7DAC003A3B16}"/>
                </a:ext>
              </a:extLst>
            </p:cNvPr>
            <p:cNvSpPr/>
            <p:nvPr/>
          </p:nvSpPr>
          <p:spPr>
            <a:xfrm>
              <a:off x="5749020" y="2242399"/>
              <a:ext cx="1797750" cy="560183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Sandoll 둥굴림2 03 Regular" panose="020B0600000101010101" pitchFamily="34" charset="-127"/>
                  <a:ea typeface="Sandoll 둥굴림2 03 Regular" panose="020B0600000101010101" pitchFamily="34" charset="-127"/>
                </a:rPr>
                <a:t>Ensemble</a:t>
              </a:r>
              <a:endParaRPr lang="ko-KR" altLang="en-US" dirty="0">
                <a:solidFill>
                  <a:sysClr val="windowText" lastClr="000000"/>
                </a:solidFill>
                <a:latin typeface="Sandoll 둥굴림2 03 Regular" panose="020B0600000101010101" pitchFamily="34" charset="-127"/>
                <a:ea typeface="Sandoll 둥굴림2 03 Regular" panose="020B0600000101010101" pitchFamily="34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C8DD3AE-ED15-43E2-95D2-A60A3C9A8067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 flipV="1">
              <a:off x="1375806" y="1277749"/>
              <a:ext cx="456940" cy="129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364360A-7005-4667-9757-D5809C3001AF}"/>
                </a:ext>
              </a:extLst>
            </p:cNvPr>
            <p:cNvCxnSpPr>
              <a:stCxn id="2" idx="3"/>
              <a:endCxn id="4" idx="1"/>
            </p:cNvCxnSpPr>
            <p:nvPr/>
          </p:nvCxnSpPr>
          <p:spPr>
            <a:xfrm flipV="1">
              <a:off x="1375806" y="2110085"/>
              <a:ext cx="456940" cy="461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4F6B28A-0D2E-4976-A025-ADF7C00C471B}"/>
                </a:ext>
              </a:extLst>
            </p:cNvPr>
            <p:cNvCxnSpPr>
              <a:stCxn id="2" idx="3"/>
              <a:endCxn id="6" idx="1"/>
            </p:cNvCxnSpPr>
            <p:nvPr/>
          </p:nvCxnSpPr>
          <p:spPr>
            <a:xfrm>
              <a:off x="1375806" y="2571750"/>
              <a:ext cx="456940" cy="370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0F8858B-9FBC-4FDC-A802-A6A2C3FD810A}"/>
                </a:ext>
              </a:extLst>
            </p:cNvPr>
            <p:cNvCxnSpPr>
              <a:stCxn id="2" idx="3"/>
              <a:endCxn id="10" idx="1"/>
            </p:cNvCxnSpPr>
            <p:nvPr/>
          </p:nvCxnSpPr>
          <p:spPr>
            <a:xfrm>
              <a:off x="1375806" y="2571750"/>
              <a:ext cx="456940" cy="1203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9BEEDCA-6C15-4216-93E8-023C7AAE2768}"/>
                </a:ext>
              </a:extLst>
            </p:cNvPr>
            <p:cNvCxnSpPr>
              <a:stCxn id="3" idx="3"/>
              <a:endCxn id="14" idx="1"/>
            </p:cNvCxnSpPr>
            <p:nvPr/>
          </p:nvCxnSpPr>
          <p:spPr>
            <a:xfrm>
              <a:off x="3560938" y="1277749"/>
              <a:ext cx="737839" cy="5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DE62949-98C6-4B0B-A60E-97458E67CF4A}"/>
                </a:ext>
              </a:extLst>
            </p:cNvPr>
            <p:cNvCxnSpPr>
              <a:stCxn id="4" idx="3"/>
              <a:endCxn id="16" idx="1"/>
            </p:cNvCxnSpPr>
            <p:nvPr/>
          </p:nvCxnSpPr>
          <p:spPr>
            <a:xfrm>
              <a:off x="3560938" y="2110085"/>
              <a:ext cx="737839" cy="5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2093637-802B-48F0-9969-EE66FD033611}"/>
                </a:ext>
              </a:extLst>
            </p:cNvPr>
            <p:cNvCxnSpPr>
              <a:stCxn id="6" idx="3"/>
              <a:endCxn id="18" idx="1"/>
            </p:cNvCxnSpPr>
            <p:nvPr/>
          </p:nvCxnSpPr>
          <p:spPr>
            <a:xfrm flipV="1">
              <a:off x="3560938" y="2942420"/>
              <a:ext cx="73783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9260D4A-BE83-473E-A63C-EEB26DD6814F}"/>
                </a:ext>
              </a:extLst>
            </p:cNvPr>
            <p:cNvCxnSpPr>
              <a:stCxn id="10" idx="3"/>
              <a:endCxn id="20" idx="1"/>
            </p:cNvCxnSpPr>
            <p:nvPr/>
          </p:nvCxnSpPr>
          <p:spPr>
            <a:xfrm>
              <a:off x="3560938" y="3774757"/>
              <a:ext cx="7378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4F6043A-FBF0-4DED-8E18-0B2AF13BD2A1}"/>
                </a:ext>
              </a:extLst>
            </p:cNvPr>
            <p:cNvCxnSpPr>
              <a:cxnSpLocks/>
              <a:stCxn id="14" idx="3"/>
              <a:endCxn id="22" idx="2"/>
            </p:cNvCxnSpPr>
            <p:nvPr/>
          </p:nvCxnSpPr>
          <p:spPr>
            <a:xfrm>
              <a:off x="5292080" y="1283248"/>
              <a:ext cx="456940" cy="1239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AF061A4-8B58-476D-926C-3F35EE710185}"/>
                </a:ext>
              </a:extLst>
            </p:cNvPr>
            <p:cNvCxnSpPr>
              <a:stCxn id="16" idx="3"/>
              <a:endCxn id="22" idx="2"/>
            </p:cNvCxnSpPr>
            <p:nvPr/>
          </p:nvCxnSpPr>
          <p:spPr>
            <a:xfrm>
              <a:off x="5292080" y="2115585"/>
              <a:ext cx="456940" cy="406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CD47F8E-3EFF-4113-96F2-8E655A571919}"/>
                </a:ext>
              </a:extLst>
            </p:cNvPr>
            <p:cNvCxnSpPr>
              <a:stCxn id="18" idx="3"/>
              <a:endCxn id="22" idx="2"/>
            </p:cNvCxnSpPr>
            <p:nvPr/>
          </p:nvCxnSpPr>
          <p:spPr>
            <a:xfrm flipV="1">
              <a:off x="5292080" y="2522491"/>
              <a:ext cx="456940" cy="419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68BDC03-7A0F-4209-A4C0-0992208CF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130" y="2587738"/>
              <a:ext cx="459890" cy="1272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202CE51-3428-40F4-A6A1-EAD181D51E5E}"/>
                </a:ext>
              </a:extLst>
            </p:cNvPr>
            <p:cNvCxnSpPr>
              <a:stCxn id="22" idx="6"/>
              <a:endCxn id="12" idx="1"/>
            </p:cNvCxnSpPr>
            <p:nvPr/>
          </p:nvCxnSpPr>
          <p:spPr>
            <a:xfrm flipV="1">
              <a:off x="7546770" y="2522490"/>
              <a:ext cx="32315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80E82C-5A35-4795-9BE9-EDA022C2B141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3DDD1-4B1E-4604-8406-A2D5BBDE9DDC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25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4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8232C3-CF3A-43E1-B694-6674859D4741}"/>
              </a:ext>
            </a:extLst>
          </p:cNvPr>
          <p:cNvSpPr txBox="1"/>
          <p:nvPr/>
        </p:nvSpPr>
        <p:spPr>
          <a:xfrm>
            <a:off x="586100" y="214793"/>
            <a:ext cx="4129916" cy="507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결과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86FE7FC8-64B2-48BB-95EB-80BCFE959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648297"/>
              </p:ext>
            </p:extLst>
          </p:nvPr>
        </p:nvGraphicFramePr>
        <p:xfrm>
          <a:off x="395536" y="915566"/>
          <a:ext cx="8352930" cy="3337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822583411"/>
                    </a:ext>
                  </a:extLst>
                </a:gridCol>
                <a:gridCol w="1849359">
                  <a:extLst>
                    <a:ext uri="{9D8B030D-6E8A-4147-A177-3AD203B41FA5}">
                      <a16:colId xmlns:a16="http://schemas.microsoft.com/office/drawing/2014/main" val="769369779"/>
                    </a:ext>
                  </a:extLst>
                </a:gridCol>
                <a:gridCol w="1127895">
                  <a:extLst>
                    <a:ext uri="{9D8B030D-6E8A-4147-A177-3AD203B41FA5}">
                      <a16:colId xmlns:a16="http://schemas.microsoft.com/office/drawing/2014/main" val="3169327724"/>
                    </a:ext>
                  </a:extLst>
                </a:gridCol>
                <a:gridCol w="1127895">
                  <a:extLst>
                    <a:ext uri="{9D8B030D-6E8A-4147-A177-3AD203B41FA5}">
                      <a16:colId xmlns:a16="http://schemas.microsoft.com/office/drawing/2014/main" val="435516924"/>
                    </a:ext>
                  </a:extLst>
                </a:gridCol>
                <a:gridCol w="1127895">
                  <a:extLst>
                    <a:ext uri="{9D8B030D-6E8A-4147-A177-3AD203B41FA5}">
                      <a16:colId xmlns:a16="http://schemas.microsoft.com/office/drawing/2014/main" val="3531390924"/>
                    </a:ext>
                  </a:extLst>
                </a:gridCol>
                <a:gridCol w="1127895">
                  <a:extLst>
                    <a:ext uri="{9D8B030D-6E8A-4147-A177-3AD203B41FA5}">
                      <a16:colId xmlns:a16="http://schemas.microsoft.com/office/drawing/2014/main" val="505104172"/>
                    </a:ext>
                  </a:extLst>
                </a:gridCol>
                <a:gridCol w="1127895">
                  <a:extLst>
                    <a:ext uri="{9D8B030D-6E8A-4147-A177-3AD203B41FA5}">
                      <a16:colId xmlns:a16="http://schemas.microsoft.com/office/drawing/2014/main" val="3771777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재현율</a:t>
                      </a:r>
                      <a:endParaRPr lang="ko-KR" altLang="en-US" sz="1400" dirty="0">
                        <a:latin typeface="Sandoll 둥굴림2 03 Regular" panose="020B0600000101010101" pitchFamily="34" charset="-127"/>
                        <a:ea typeface="Sandoll 둥굴림2 03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AUC</a:t>
                      </a:r>
                      <a:endParaRPr lang="ko-KR" altLang="en-US" sz="1400" dirty="0">
                        <a:latin typeface="Sandoll 둥굴림2 03 Regular" panose="020B0600000101010101" pitchFamily="34" charset="-127"/>
                        <a:ea typeface="Sandoll 둥굴림2 03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F1 score</a:t>
                      </a:r>
                      <a:endParaRPr lang="ko-KR" altLang="en-US" sz="1400" dirty="0">
                        <a:latin typeface="Sandoll 둥굴림2 03 Regular" panose="020B0600000101010101" pitchFamily="34" charset="-127"/>
                        <a:ea typeface="Sandoll 둥굴림2 03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69267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튜닝 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Random Forest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0.8568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0.7765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0.7482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0.9256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0.7621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490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Logistic Regression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0.8261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0.7140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0.7216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0.8928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0.7178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088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Catboost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0.8659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0.7740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0.7942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0.9338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0.7840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588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LightGBM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0.8613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0.7692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0.7821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0.9314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0.7683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9988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Sandoll 둥굴림2 03 Regular" panose="020B0600000101010101" pitchFamily="34" charset="-127"/>
                          <a:ea typeface="Sandoll 둥굴림2 03 Regular" panose="020B0600000101010101" pitchFamily="34" charset="-127"/>
                        </a:rPr>
                        <a:t>튜닝 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Random Forest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0.8635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0.7775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0.7772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0.9315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0.7773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057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Logistic Regression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0.8261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0.7359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0.6751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0.8924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0.7042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7047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Catboost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0.8737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0.7878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0.7727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0.9380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0.7802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49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LightGBM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0.8622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0.7706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0.7840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0.9326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0.7772</a:t>
                      </a:r>
                      <a:endParaRPr lang="ko-KR" altLang="en-US" sz="14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112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0FDE4-84FF-45AD-9A84-52DBEAED527D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5F7957C-17F3-4E63-9C09-AE21537D8FA6}"/>
              </a:ext>
            </a:extLst>
          </p:cNvPr>
          <p:cNvSpPr/>
          <p:nvPr/>
        </p:nvSpPr>
        <p:spPr>
          <a:xfrm>
            <a:off x="4151137" y="831630"/>
            <a:ext cx="1284959" cy="50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42A06E6-7252-4382-BDA0-1E8528947C05}"/>
              </a:ext>
            </a:extLst>
          </p:cNvPr>
          <p:cNvSpPr/>
          <p:nvPr/>
        </p:nvSpPr>
        <p:spPr>
          <a:xfrm>
            <a:off x="7535513" y="831630"/>
            <a:ext cx="1284959" cy="507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36973-D1C0-42B7-9873-88974110EFA8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5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4749B4A-5C15-40C8-84FC-A6D9A0C40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89" r="50000"/>
          <a:stretch/>
        </p:blipFill>
        <p:spPr>
          <a:xfrm>
            <a:off x="6030906" y="1168109"/>
            <a:ext cx="2526994" cy="208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A215B1-B378-498F-93BC-B9F9400A7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" t="3197" r="45817" b="-1313"/>
          <a:stretch/>
        </p:blipFill>
        <p:spPr>
          <a:xfrm>
            <a:off x="586100" y="1185207"/>
            <a:ext cx="2408455" cy="2102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74DC3-AED0-445F-857C-C5FB38B13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2" r="45361" b="-10946"/>
          <a:stretch/>
        </p:blipFill>
        <p:spPr>
          <a:xfrm>
            <a:off x="3245686" y="1168109"/>
            <a:ext cx="2534088" cy="22248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EF8203-8FB9-47F2-A3F0-494B94615558}"/>
              </a:ext>
            </a:extLst>
          </p:cNvPr>
          <p:cNvSpPr txBox="1"/>
          <p:nvPr/>
        </p:nvSpPr>
        <p:spPr>
          <a:xfrm>
            <a:off x="586100" y="214582"/>
            <a:ext cx="4129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Feature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Importance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9B6F910E-3170-44CD-90FD-E65379AF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32648"/>
              </p:ext>
            </p:extLst>
          </p:nvPr>
        </p:nvGraphicFramePr>
        <p:xfrm>
          <a:off x="423540" y="3288082"/>
          <a:ext cx="8134360" cy="133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54">
                  <a:extLst>
                    <a:ext uri="{9D8B030D-6E8A-4147-A177-3AD203B41FA5}">
                      <a16:colId xmlns:a16="http://schemas.microsoft.com/office/drawing/2014/main" val="3191763095"/>
                    </a:ext>
                  </a:extLst>
                </a:gridCol>
                <a:gridCol w="2526402">
                  <a:extLst>
                    <a:ext uri="{9D8B030D-6E8A-4147-A177-3AD203B41FA5}">
                      <a16:colId xmlns:a16="http://schemas.microsoft.com/office/drawing/2014/main" val="2672637732"/>
                    </a:ext>
                  </a:extLst>
                </a:gridCol>
                <a:gridCol w="2526402">
                  <a:extLst>
                    <a:ext uri="{9D8B030D-6E8A-4147-A177-3AD203B41FA5}">
                      <a16:colId xmlns:a16="http://schemas.microsoft.com/office/drawing/2014/main" val="233735193"/>
                    </a:ext>
                  </a:extLst>
                </a:gridCol>
                <a:gridCol w="2526402">
                  <a:extLst>
                    <a:ext uri="{9D8B030D-6E8A-4147-A177-3AD203B41FA5}">
                      <a16:colId xmlns:a16="http://schemas.microsoft.com/office/drawing/2014/main" val="899645767"/>
                    </a:ext>
                  </a:extLst>
                </a:gridCol>
              </a:tblGrid>
              <a:tr h="4447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Random</a:t>
                      </a:r>
                      <a:r>
                        <a:rPr lang="ko-KR" altLang="en-US" b="1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 </a:t>
                      </a:r>
                      <a:r>
                        <a:rPr lang="en-US" altLang="ko-KR" b="1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Forest</a:t>
                      </a:r>
                      <a:endParaRPr lang="ko-KR" altLang="en-US" b="1" dirty="0">
                        <a:latin typeface="Sandoll 별표고무 01 Basic" panose="020B0600000101010101" pitchFamily="34" charset="-127"/>
                        <a:ea typeface="Sandoll 별표고무 01 Basi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Catboost</a:t>
                      </a:r>
                      <a:endParaRPr lang="ko-KR" altLang="en-US" b="1" dirty="0">
                        <a:latin typeface="Sandoll 별표고무 01 Basic" panose="020B0600000101010101" pitchFamily="34" charset="-127"/>
                        <a:ea typeface="Sandoll 별표고무 01 Basi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LightGBM</a:t>
                      </a:r>
                      <a:endParaRPr lang="ko-KR" altLang="en-US" b="1" dirty="0">
                        <a:latin typeface="Sandoll 별표고무 01 Basic" panose="020B0600000101010101" pitchFamily="34" charset="-127"/>
                        <a:ea typeface="Sandoll 별표고무 01 Basi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19692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일일 구매금액 최대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선호 카테고리  </a:t>
                      </a:r>
                      <a:r>
                        <a:rPr lang="en-US" altLang="ko-KR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&lt;</a:t>
                      </a:r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정액제</a:t>
                      </a:r>
                      <a:r>
                        <a:rPr lang="en-US" altLang="ko-KR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&gt;</a:t>
                      </a:r>
                      <a:endParaRPr lang="ko-KR" altLang="en-US" sz="1600" dirty="0">
                        <a:latin typeface="Sandoll 별표고무 01 Basic" panose="020B0600000101010101" pitchFamily="34" charset="-127"/>
                        <a:ea typeface="Sandoll 별표고무 01 Basi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총 구매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376394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주간 구매금액 최대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총 구매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andoll 별표고무 01 Basic" panose="020B0600000101010101" pitchFamily="34" charset="-127"/>
                          <a:ea typeface="Sandoll 별표고무 01 Basic" panose="020B0600000101010101" pitchFamily="34" charset="-127"/>
                        </a:rPr>
                        <a:t>총 구매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6182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FA0290-D8D0-4B0D-99DA-FFA8F73073D8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078AA-3AD8-4436-A4A5-08F0C65EE5EA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27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60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150EA3-3DFF-487C-9581-0F8CEABA63CF}"/>
              </a:ext>
            </a:extLst>
          </p:cNvPr>
          <p:cNvSpPr txBox="1"/>
          <p:nvPr/>
        </p:nvSpPr>
        <p:spPr>
          <a:xfrm>
            <a:off x="586100" y="214582"/>
            <a:ext cx="2473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앙상블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7F0F51-CCA9-4FDE-9E92-4964DF670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2603" y="965428"/>
            <a:ext cx="4000500" cy="2667000"/>
          </a:xfrm>
          <a:prstGeom prst="rect">
            <a:avLst/>
          </a:prstGeom>
        </p:spPr>
      </p:pic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47895D70-7779-4521-9608-178C3122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86903"/>
              </p:ext>
            </p:extLst>
          </p:nvPr>
        </p:nvGraphicFramePr>
        <p:xfrm>
          <a:off x="923763" y="3700337"/>
          <a:ext cx="72964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2">
                  <a:extLst>
                    <a:ext uri="{9D8B030D-6E8A-4147-A177-3AD203B41FA5}">
                      <a16:colId xmlns:a16="http://schemas.microsoft.com/office/drawing/2014/main" val="2142966316"/>
                    </a:ext>
                  </a:extLst>
                </a:gridCol>
                <a:gridCol w="896325">
                  <a:extLst>
                    <a:ext uri="{9D8B030D-6E8A-4147-A177-3AD203B41FA5}">
                      <a16:colId xmlns:a16="http://schemas.microsoft.com/office/drawing/2014/main" val="318961344"/>
                    </a:ext>
                  </a:extLst>
                </a:gridCol>
                <a:gridCol w="1216079">
                  <a:extLst>
                    <a:ext uri="{9D8B030D-6E8A-4147-A177-3AD203B41FA5}">
                      <a16:colId xmlns:a16="http://schemas.microsoft.com/office/drawing/2014/main" val="2004722759"/>
                    </a:ext>
                  </a:extLst>
                </a:gridCol>
                <a:gridCol w="1216079">
                  <a:extLst>
                    <a:ext uri="{9D8B030D-6E8A-4147-A177-3AD203B41FA5}">
                      <a16:colId xmlns:a16="http://schemas.microsoft.com/office/drawing/2014/main" val="1453726771"/>
                    </a:ext>
                  </a:extLst>
                </a:gridCol>
                <a:gridCol w="1216079">
                  <a:extLst>
                    <a:ext uri="{9D8B030D-6E8A-4147-A177-3AD203B41FA5}">
                      <a16:colId xmlns:a16="http://schemas.microsoft.com/office/drawing/2014/main" val="2352554632"/>
                    </a:ext>
                  </a:extLst>
                </a:gridCol>
                <a:gridCol w="1216079">
                  <a:extLst>
                    <a:ext uri="{9D8B030D-6E8A-4147-A177-3AD203B41FA5}">
                      <a16:colId xmlns:a16="http://schemas.microsoft.com/office/drawing/2014/main" val="1015951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정밀도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재현율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AUC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F1 score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76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Soft voting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0.8628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0.7818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0.7662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0.9311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0.7739</a:t>
                      </a:r>
                      <a:endParaRPr lang="ko-KR" altLang="en-US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12618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5CDA1AD-09EF-47CF-80B9-330EBB84C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73422"/>
              </p:ext>
            </p:extLst>
          </p:nvPr>
        </p:nvGraphicFramePr>
        <p:xfrm>
          <a:off x="5076056" y="2211710"/>
          <a:ext cx="3096346" cy="1041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101">
                  <a:extLst>
                    <a:ext uri="{9D8B030D-6E8A-4147-A177-3AD203B41FA5}">
                      <a16:colId xmlns:a16="http://schemas.microsoft.com/office/drawing/2014/main" val="4129173801"/>
                    </a:ext>
                  </a:extLst>
                </a:gridCol>
                <a:gridCol w="1193112">
                  <a:extLst>
                    <a:ext uri="{9D8B030D-6E8A-4147-A177-3AD203B41FA5}">
                      <a16:colId xmlns:a16="http://schemas.microsoft.com/office/drawing/2014/main" val="1320084"/>
                    </a:ext>
                  </a:extLst>
                </a:gridCol>
                <a:gridCol w="1188133">
                  <a:extLst>
                    <a:ext uri="{9D8B030D-6E8A-4147-A177-3AD203B41FA5}">
                      <a16:colId xmlns:a16="http://schemas.microsoft.com/office/drawing/2014/main" val="134547452"/>
                    </a:ext>
                  </a:extLst>
                </a:gridCol>
              </a:tblGrid>
              <a:tr h="34711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Positive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Negative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06078"/>
                  </a:ext>
                </a:extLst>
              </a:tr>
              <a:tr h="347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True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56642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5914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815586"/>
                  </a:ext>
                </a:extLst>
              </a:tr>
              <a:tr h="347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False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6465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andoll 둥굴림2 02 Light" panose="020B0600000101010101" pitchFamily="34" charset="-127"/>
                          <a:ea typeface="Sandoll 둥굴림2 02 Light" panose="020B0600000101010101" pitchFamily="34" charset="-127"/>
                        </a:rPr>
                        <a:t>21185</a:t>
                      </a:r>
                      <a:endParaRPr lang="ko-KR" altLang="en-US" sz="1600" dirty="0">
                        <a:latin typeface="Sandoll 둥굴림2 02 Light" panose="020B0600000101010101" pitchFamily="34" charset="-127"/>
                        <a:ea typeface="Sandoll 둥굴림2 02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6965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06C1C5-9DE9-4478-9DBD-1B43A3B02463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모델링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A129B-3EB4-4C45-8263-48F6D918A386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28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9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39952" y="2139702"/>
            <a:ext cx="3816424" cy="549568"/>
          </a:xfrm>
        </p:spPr>
        <p:txBody>
          <a:bodyPr/>
          <a:lstStyle/>
          <a:p>
            <a:r>
              <a:rPr lang="en-US" altLang="ko-KR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5. </a:t>
            </a:r>
            <a:r>
              <a:rPr lang="ko-KR" altLang="en-US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4709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39952" y="2139702"/>
            <a:ext cx="3312368" cy="549568"/>
          </a:xfrm>
        </p:spPr>
        <p:txBody>
          <a:bodyPr/>
          <a:lstStyle/>
          <a:p>
            <a:r>
              <a:rPr lang="en-US" altLang="ko-KR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1. </a:t>
            </a:r>
            <a:r>
              <a:rPr lang="ko-KR" altLang="en-US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134800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8FA481-CE87-4ADB-9A48-7C25E31B0376}"/>
              </a:ext>
            </a:extLst>
          </p:cNvPr>
          <p:cNvSpPr/>
          <p:nvPr/>
        </p:nvSpPr>
        <p:spPr>
          <a:xfrm>
            <a:off x="1238418" y="1019644"/>
            <a:ext cx="6660740" cy="20464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4A190F-17B1-4C81-B0D1-9A16F9963B13}"/>
              </a:ext>
            </a:extLst>
          </p:cNvPr>
          <p:cNvSpPr/>
          <p:nvPr/>
        </p:nvSpPr>
        <p:spPr>
          <a:xfrm>
            <a:off x="1238418" y="3277067"/>
            <a:ext cx="6660740" cy="10948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C8605-997C-4F84-959B-989902A68F4A}"/>
              </a:ext>
            </a:extLst>
          </p:cNvPr>
          <p:cNvSpPr txBox="1"/>
          <p:nvPr/>
        </p:nvSpPr>
        <p:spPr>
          <a:xfrm>
            <a:off x="586100" y="2145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기대효과 및 활용방안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2D054-F06A-4684-9AFF-CA41521606B7}"/>
              </a:ext>
            </a:extLst>
          </p:cNvPr>
          <p:cNvSpPr txBox="1"/>
          <p:nvPr/>
        </p:nvSpPr>
        <p:spPr>
          <a:xfrm>
            <a:off x="1965630" y="3713955"/>
            <a:ext cx="5300705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: </a:t>
            </a:r>
            <a:r>
              <a:rPr lang="ko-KR" altLang="en-US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다양한 형태의 더 나은 독서 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서비스로 만족도 향상</a:t>
            </a:r>
            <a:endParaRPr lang="en-US" altLang="ko-KR" sz="18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1608C-E222-4D77-AAEC-755AD0910AD3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기대효과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E3A30-0AE2-4714-AB57-B7A3B3FD1549}"/>
              </a:ext>
            </a:extLst>
          </p:cNvPr>
          <p:cNvSpPr txBox="1"/>
          <p:nvPr/>
        </p:nvSpPr>
        <p:spPr>
          <a:xfrm>
            <a:off x="1965630" y="869753"/>
            <a:ext cx="6269434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: </a:t>
            </a:r>
            <a:r>
              <a:rPr lang="ko-KR" altLang="en-US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정액제 구매 여부를 예측해 </a:t>
            </a:r>
            <a:r>
              <a:rPr lang="en-US" altLang="ko-KR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CRM</a:t>
            </a:r>
            <a:r>
              <a:rPr lang="ko-KR" altLang="en-US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에 활용한다</a:t>
            </a:r>
            <a:r>
              <a:rPr lang="en-US" altLang="ko-KR" sz="18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 - 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정액제 구매 확률 예측으로 이탈 가능성 높은 고객에게 쿠폰 발행</a:t>
            </a:r>
            <a:endParaRPr lang="en-US" altLang="ko-KR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 - 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정액제를 구매할 가능성이 높은 고객들을 유도</a:t>
            </a:r>
            <a:endParaRPr lang="en-US" altLang="ko-KR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: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정액제 고객들의 선호도 분석 등을 고려하여 </a:t>
            </a:r>
            <a:r>
              <a:rPr lang="ko-KR" altLang="en-US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북패스</a:t>
            </a: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내 책 추가</a:t>
            </a:r>
            <a:endParaRPr lang="en-US" altLang="ko-KR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</a:t>
            </a:r>
            <a:endParaRPr lang="en-US" altLang="ko-KR" sz="18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E54149-C2D5-446F-977D-DAD4B2D95E8D}"/>
              </a:ext>
            </a:extLst>
          </p:cNvPr>
          <p:cNvSpPr/>
          <p:nvPr/>
        </p:nvSpPr>
        <p:spPr>
          <a:xfrm>
            <a:off x="899592" y="3397114"/>
            <a:ext cx="1066038" cy="386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소비자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1596D0-C27D-4FE5-B343-F43C28BFE0F6}"/>
              </a:ext>
            </a:extLst>
          </p:cNvPr>
          <p:cNvSpPr/>
          <p:nvPr/>
        </p:nvSpPr>
        <p:spPr>
          <a:xfrm>
            <a:off x="902512" y="1126486"/>
            <a:ext cx="1066038" cy="386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회사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E3E2E-1EB4-4E08-89ED-ADFD8198B5B5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30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3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11A6E-3681-4D27-A201-2ED0475EF123}"/>
              </a:ext>
            </a:extLst>
          </p:cNvPr>
          <p:cNvSpPr txBox="1"/>
          <p:nvPr/>
        </p:nvSpPr>
        <p:spPr>
          <a:xfrm>
            <a:off x="586100" y="2145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한계점 및 개선점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720DC-30D3-42F0-A68E-E9D305669E02}"/>
              </a:ext>
            </a:extLst>
          </p:cNvPr>
          <p:cNvSpPr/>
          <p:nvPr/>
        </p:nvSpPr>
        <p:spPr>
          <a:xfrm>
            <a:off x="414178" y="1275606"/>
            <a:ext cx="8496944" cy="28083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0C75E-4112-42DB-8654-78B4069239A7}"/>
              </a:ext>
            </a:extLst>
          </p:cNvPr>
          <p:cNvSpPr txBox="1"/>
          <p:nvPr/>
        </p:nvSpPr>
        <p:spPr>
          <a:xfrm>
            <a:off x="558194" y="1421250"/>
            <a:ext cx="819464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보안문제로 제공된 가상환경에서의 작업에 제약이 많았음</a:t>
            </a:r>
            <a:endParaRPr lang="en-US" altLang="ko-KR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고객의 동향을 반영할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feature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부족</a:t>
            </a:r>
            <a:endParaRPr lang="en-US" altLang="ko-KR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Feature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Engineering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에서 다양한 시도를 할 시간 부족</a:t>
            </a:r>
            <a:endParaRPr lang="en-US" altLang="ko-KR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노이즈 및 </a:t>
            </a:r>
            <a:r>
              <a:rPr lang="ko-KR" altLang="en-US" sz="2000" dirty="0" err="1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결측치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 데이터에 대한 처리방안을 다르게 적용</a:t>
            </a:r>
            <a:endParaRPr lang="en-US" altLang="ko-KR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다양한 요인과 시계열 데이터를 활용할 수 있는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LSTM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기법을 적용 </a:t>
            </a:r>
            <a:endParaRPr lang="en-US" altLang="ko-KR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B5A1E-CB80-4523-9C5B-2EF235439106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기대효과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E7F70-7A55-45BD-97CE-7A92188C8FCD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31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24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3939902"/>
            <a:ext cx="4032448" cy="540000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Sandoll 맵씨" panose="020B0600000101010101" pitchFamily="34" charset="-127"/>
                <a:ea typeface="Sandoll 맵씨" panose="020B0600000101010101" pitchFamily="34" charset="-127"/>
              </a:rPr>
              <a:t>감사합니다</a:t>
            </a:r>
            <a:endParaRPr lang="ko-KR" altLang="en-US" dirty="0">
              <a:latin typeface="Sandoll 맵씨" panose="020B0600000101010101" pitchFamily="34" charset="-127"/>
              <a:ea typeface="Sandoll 맵씨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1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3939902"/>
            <a:ext cx="4032448" cy="540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A5A17A-36DE-49E7-A454-37D79398F76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582BFF-344F-4B5E-8EC5-83138A2D0A68}"/>
              </a:ext>
            </a:extLst>
          </p:cNvPr>
          <p:cNvSpPr txBox="1">
            <a:spLocks/>
          </p:cNvSpPr>
          <p:nvPr/>
        </p:nvSpPr>
        <p:spPr>
          <a:xfrm>
            <a:off x="0" y="1958417"/>
            <a:ext cx="9144000" cy="7765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11500">
                <a:solidFill>
                  <a:schemeClr val="bg1"/>
                </a:solidFill>
              </a:rPr>
              <a:t>Q&amp;A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7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DCE69D-A8B3-49DE-ABEE-D89CC4D0562E}"/>
              </a:ext>
            </a:extLst>
          </p:cNvPr>
          <p:cNvSpPr txBox="1"/>
          <p:nvPr/>
        </p:nvSpPr>
        <p:spPr>
          <a:xfrm>
            <a:off x="586100" y="18358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Appendix</a:t>
            </a:r>
            <a:endParaRPr lang="ko-KR" altLang="en-US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2682ECD-8F0A-4F7F-868E-C1B83D37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27409"/>
              </p:ext>
            </p:extLst>
          </p:nvPr>
        </p:nvGraphicFramePr>
        <p:xfrm>
          <a:off x="88067" y="1059582"/>
          <a:ext cx="8967865" cy="3230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02093">
                  <a:extLst>
                    <a:ext uri="{9D8B030D-6E8A-4147-A177-3AD203B41FA5}">
                      <a16:colId xmlns:a16="http://schemas.microsoft.com/office/drawing/2014/main" val="3413339888"/>
                    </a:ext>
                  </a:extLst>
                </a:gridCol>
                <a:gridCol w="1248960">
                  <a:extLst>
                    <a:ext uri="{9D8B030D-6E8A-4147-A177-3AD203B41FA5}">
                      <a16:colId xmlns:a16="http://schemas.microsoft.com/office/drawing/2014/main" val="359931702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5613030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258006160"/>
                    </a:ext>
                  </a:extLst>
                </a:gridCol>
                <a:gridCol w="1641023">
                  <a:extLst>
                    <a:ext uri="{9D8B030D-6E8A-4147-A177-3AD203B41FA5}">
                      <a16:colId xmlns:a16="http://schemas.microsoft.com/office/drawing/2014/main" val="2179539065"/>
                    </a:ext>
                  </a:extLst>
                </a:gridCol>
                <a:gridCol w="1623461">
                  <a:extLst>
                    <a:ext uri="{9D8B030D-6E8A-4147-A177-3AD203B41FA5}">
                      <a16:colId xmlns:a16="http://schemas.microsoft.com/office/drawing/2014/main" val="89728688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변수명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lt"/>
                        </a:rPr>
                        <a:t>의미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lt"/>
                        </a:rPr>
                        <a:t>변수명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lt"/>
                        </a:rPr>
                        <a:t>의미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lt"/>
                        </a:rPr>
                        <a:t>변수명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lt"/>
                        </a:rPr>
                        <a:t>의미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51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insd_usermbr_no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>
                          <a:effectLst/>
                        </a:rPr>
                        <a:t>유저</a:t>
                      </a:r>
                      <a:r>
                        <a:rPr lang="en-US" altLang="ko-KR" sz="1100" b="0" kern="100">
                          <a:effectLst/>
                        </a:rPr>
                        <a:t> id</a:t>
                      </a:r>
                      <a:endParaRPr lang="ko-KR" alt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pref_dtl_category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선호세부카테고리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mly_prchs_amt_mean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>
                          <a:effectLst/>
                        </a:rPr>
                        <a:t>월간구매금액 평균</a:t>
                      </a:r>
                      <a:endParaRPr lang="ko-KR" altLang="ko-KR" sz="1100" b="0" kern="1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11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sex_clsf_cd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>
                          <a:effectLst/>
                        </a:rPr>
                        <a:t>성별</a:t>
                      </a:r>
                      <a:endParaRPr lang="ko-KR" alt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pref_tm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선호구매시간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wly_prchs_amt_max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주간구매금액 최대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69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age_cd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>
                          <a:effectLst/>
                        </a:rPr>
                        <a:t>나이</a:t>
                      </a:r>
                      <a:endParaRPr lang="ko-KR" alt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mno_cd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고객 통신사</a:t>
                      </a:r>
                      <a:r>
                        <a:rPr lang="en-US" altLang="ko-KR" sz="1100" b="0" kern="100">
                          <a:effectLst/>
                        </a:rPr>
                        <a:t>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wly_prchs_amt_min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주간구매금액 최소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42418"/>
                  </a:ext>
                </a:extLst>
              </a:tr>
              <a:tr h="2572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total_prchs_cnt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총구매횟수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dly_prchs_amt_max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일일구매금액 최대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wly_prchs_amt_mean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00">
                          <a:effectLst/>
                        </a:rPr>
                        <a:t>주간구매금액평균</a:t>
                      </a:r>
                      <a:endParaRPr lang="ko-KR" alt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552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weekend_prchs_cnt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주말 구매 횟수</a:t>
                      </a:r>
                      <a:r>
                        <a:rPr lang="en-US" altLang="ko-KR" sz="1100" b="0" kern="100">
                          <a:effectLst/>
                        </a:rPr>
                        <a:t>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dly_prchs_amt_min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일일구매금액 최소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>
                          <a:effectLst/>
                        </a:rPr>
                        <a:t>total_buys</a:t>
                      </a:r>
                      <a:endParaRPr lang="ko-KR" altLang="ko-KR" sz="1100" b="0" kern="100" dirty="0"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정액권 구매 횟수</a:t>
                      </a:r>
                      <a:endParaRPr lang="en-US" altLang="ko-KR" sz="1100" b="0" kern="1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71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total_payment_amt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총구매금액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mly_prchs_amt_max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월간구매금액 최대</a:t>
                      </a:r>
                      <a:r>
                        <a:rPr lang="en-US" altLang="ko-KR" sz="1100" b="0" kern="100">
                          <a:effectLst/>
                        </a:rPr>
                        <a:t>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dt_step_min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구매 간격 최소일수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62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total_prod_amt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총구매원가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mly_prchs_amt_min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월간구매금액 최소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dt_step_max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구매 간격 최대일수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6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 dirty="0">
                          <a:effectLst/>
                          <a:latin typeface="+mn-lt"/>
                        </a:rPr>
                        <a:t>recency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kern="100" dirty="0">
                          <a:effectLst/>
                          <a:latin typeface="+mn-lt"/>
                        </a:rPr>
                        <a:t>활동기간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mly_prchs_amt_mean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월간구매금액 평균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dt_step_mean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>
                          <a:effectLst/>
                        </a:rPr>
                        <a:t>구매간격 평균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4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+mn-lt"/>
                        </a:rPr>
                        <a:t>cluster_label_0 ~2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lt"/>
                        </a:rPr>
                        <a:t>고객 군집 </a:t>
                      </a:r>
                      <a:endParaRPr lang="en-US" altLang="ko-KR" sz="1100" b="0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+mn-lt"/>
                        </a:rPr>
                        <a:t>클러스터링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latin typeface="+mn-lt"/>
                        </a:rPr>
                        <a:t>bin_count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b="0" kern="100" dirty="0">
                          <a:effectLst/>
                        </a:rPr>
                        <a:t>예측</a:t>
                      </a:r>
                      <a:r>
                        <a:rPr lang="en-US" altLang="ko-KR" sz="1100" b="0" kern="100" dirty="0">
                          <a:effectLst/>
                        </a:rPr>
                        <a:t> target </a:t>
                      </a:r>
                      <a:r>
                        <a:rPr lang="ko-KR" altLang="ko-KR" sz="1100" b="0" kern="100" dirty="0">
                          <a:effectLst/>
                        </a:rPr>
                        <a:t>값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>
                          <a:effectLst/>
                        </a:rPr>
                        <a:t>Frequency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latin typeface="+mn-lt"/>
                        </a:rPr>
                        <a:t>반복구매횟수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4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lt"/>
                        </a:rPr>
                        <a:t>mno_cd_US001201 ~US001210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lt"/>
                        </a:rPr>
                        <a:t>통신사 </a:t>
                      </a:r>
                      <a:r>
                        <a:rPr lang="en-US" altLang="ko-KR" sz="1100" b="0" dirty="0">
                          <a:latin typeface="+mn-lt"/>
                        </a:rPr>
                        <a:t>One-Hot</a:t>
                      </a:r>
                      <a:r>
                        <a:rPr lang="ko-KR" altLang="en-US" sz="1100" b="0" dirty="0">
                          <a:latin typeface="+mn-lt"/>
                        </a:rPr>
                        <a:t> 인코딩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 err="1">
                          <a:effectLst/>
                        </a:rPr>
                        <a:t>pref_category</a:t>
                      </a:r>
                      <a:r>
                        <a:rPr lang="en-US" altLang="ko-KR" sz="1100" b="0" kern="100" dirty="0"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  <a:latin typeface="+mn-lt"/>
                        </a:rPr>
                        <a:t>_eBook</a:t>
                      </a:r>
                      <a:r>
                        <a:rPr lang="ko-KR" altLang="en-US" sz="1100" b="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b="0" kern="100" dirty="0">
                          <a:effectLst/>
                          <a:latin typeface="+mn-lt"/>
                        </a:rPr>
                        <a:t>~</a:t>
                      </a:r>
                      <a:r>
                        <a:rPr lang="ko-KR" altLang="en-US" sz="1100" b="0" kern="100" dirty="0">
                          <a:effectLst/>
                          <a:latin typeface="+mn-lt"/>
                        </a:rPr>
                        <a:t> 정액제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lt"/>
                        </a:rPr>
                        <a:t>선호 카테고리 </a:t>
                      </a:r>
                      <a:r>
                        <a:rPr lang="en-US" altLang="ko-KR" sz="1100" b="0" dirty="0">
                          <a:latin typeface="+mn-lt"/>
                        </a:rPr>
                        <a:t>One-Hot</a:t>
                      </a:r>
                      <a:r>
                        <a:rPr lang="ko-KR" altLang="en-US" sz="1100" b="0" dirty="0">
                          <a:latin typeface="+mn-lt"/>
                        </a:rPr>
                        <a:t> 인코딩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00" dirty="0">
                          <a:effectLst/>
                        </a:rPr>
                        <a:t>T </a:t>
                      </a:r>
                      <a:endParaRPr lang="ko-KR" altLang="en-US" sz="1100" b="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+mn-lt"/>
                        </a:rPr>
                        <a:t>최근 구매 </a:t>
                      </a:r>
                      <a:r>
                        <a:rPr lang="ko-KR" altLang="en-US" sz="1100" b="0" dirty="0" err="1">
                          <a:latin typeface="+mn-lt"/>
                        </a:rPr>
                        <a:t>안한</a:t>
                      </a:r>
                      <a:r>
                        <a:rPr lang="ko-KR" altLang="en-US" sz="1100" b="0" dirty="0">
                          <a:latin typeface="+mn-lt"/>
                        </a:rPr>
                        <a:t> 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696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D432B-6B9D-439A-8AA3-4616AC0EB4A4}"/>
              </a:ext>
            </a:extLst>
          </p:cNvPr>
          <p:cNvSpPr txBox="1"/>
          <p:nvPr/>
        </p:nvSpPr>
        <p:spPr>
          <a:xfrm>
            <a:off x="586100" y="18358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참고문헌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122ED-C9A5-4807-B629-039E7AB2370A}"/>
              </a:ext>
            </a:extLst>
          </p:cNvPr>
          <p:cNvSpPr txBox="1"/>
          <p:nvPr/>
        </p:nvSpPr>
        <p:spPr>
          <a:xfrm>
            <a:off x="611560" y="1275606"/>
            <a:ext cx="84569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Lifetime </a:t>
            </a:r>
            <a:r>
              <a:rPr lang="ko-KR" altLang="en-US" sz="1400" b="1" dirty="0"/>
              <a:t>라이브러리</a:t>
            </a:r>
            <a:r>
              <a:rPr lang="en-US" altLang="ko-KR" sz="1400" dirty="0">
                <a:hlinkClick r:id="rId2"/>
              </a:rPr>
              <a:t>https://lifetimes.readthedocs.io/en/master/Quickstart.html#the-gamma-gamma-model-and-the-independence-assumption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IQR 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https://en.wikipedia.org/wiki/Interquartile_range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4"/>
              </a:rPr>
              <a:t>https://brunch.co.kr/@gimmesilver/53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5"/>
              </a:rPr>
              <a:t>https://www.kaggle.com/pavanraj159/telecom-customer-churn-prediction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6"/>
              </a:rPr>
              <a:t>https://www.kaggle.com/c/kkbox-churn-prediction-challenge/notebooks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7"/>
              </a:rPr>
              <a:t>https://www.kaggle.com/barelydedicated/bank-customer-churn-modeling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537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DA179C4-E218-43B0-9F8D-7003F314BBD1}"/>
              </a:ext>
            </a:extLst>
          </p:cNvPr>
          <p:cNvCxnSpPr>
            <a:cxnSpLocks/>
          </p:cNvCxnSpPr>
          <p:nvPr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E332858-F12B-45DC-AD53-C84921F1B2F0}"/>
              </a:ext>
            </a:extLst>
          </p:cNvPr>
          <p:cNvSpPr txBox="1"/>
          <p:nvPr/>
        </p:nvSpPr>
        <p:spPr>
          <a:xfrm>
            <a:off x="586100" y="2145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주제 선정배경</a:t>
            </a:r>
          </a:p>
        </p:txBody>
      </p: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10805FE3-0A75-415D-9127-9CF60684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3649"/>
            <a:ext cx="398518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BEA95F-4594-453D-8CF1-6DFCA6098E2A}"/>
              </a:ext>
            </a:extLst>
          </p:cNvPr>
          <p:cNvSpPr txBox="1"/>
          <p:nvPr/>
        </p:nvSpPr>
        <p:spPr>
          <a:xfrm>
            <a:off x="4452730" y="1617642"/>
            <a:ext cx="469127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마들렌" panose="020B0600000101010101" pitchFamily="34" charset="-127"/>
                <a:ea typeface="Sandoll 마들렌" panose="020B0600000101010101" pitchFamily="34" charset="-127"/>
                <a:cs typeface="Arial" pitchFamily="34" charset="0"/>
              </a:rPr>
              <a:t>구독경제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마들렌" panose="020B0600000101010101" pitchFamily="34" charset="-127"/>
                <a:ea typeface="Sandoll 마들렌" panose="020B0600000101010101" pitchFamily="34" charset="-127"/>
                <a:cs typeface="Arial" pitchFamily="34" charset="0"/>
              </a:rPr>
              <a:t>?</a:t>
            </a:r>
          </a:p>
          <a:p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Sandoll 마들렌" panose="020B0600000101010101" pitchFamily="34" charset="-127"/>
              <a:ea typeface="Sandoll 마들렌" panose="020B0600000101010101" pitchFamily="34" charset="-127"/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소비자가 가입 후 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분기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 단위의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정기결제를 선택하면 약정한 기간동안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유무형의 제품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서비스를 제공받는 것을 의미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DB3D4-DB5D-4667-9DA2-4A25DDA4E748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주제선정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FD638-F1B2-4751-BAFB-E2AC66BBE981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3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50A36E-B451-4A1C-8400-1F9DDE1E4199}"/>
              </a:ext>
            </a:extLst>
          </p:cNvPr>
          <p:cNvCxnSpPr>
            <a:cxnSpLocks/>
          </p:cNvCxnSpPr>
          <p:nvPr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A47212-557D-4CCB-BF1D-99251498674E}"/>
              </a:ext>
            </a:extLst>
          </p:cNvPr>
          <p:cNvSpPr txBox="1"/>
          <p:nvPr/>
        </p:nvSpPr>
        <p:spPr>
          <a:xfrm>
            <a:off x="586100" y="2145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주제 선정배경</a:t>
            </a:r>
          </a:p>
        </p:txBody>
      </p:sp>
      <p:pic>
        <p:nvPicPr>
          <p:cNvPr id="5124" name="Picture 4" descr="셔츠에서 자동차까지…600조 시장을 구독하다">
            <a:extLst>
              <a:ext uri="{FF2B5EF4-FFF2-40B4-BE49-F238E27FC236}">
                <a16:creationId xmlns:a16="http://schemas.microsoft.com/office/drawing/2014/main" id="{1B956282-59C2-46A6-8526-6175C29FB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60" y="770824"/>
            <a:ext cx="2952328" cy="24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CD3C82-F629-4C18-B421-212C6CEF0DF9}"/>
              </a:ext>
            </a:extLst>
          </p:cNvPr>
          <p:cNvGrpSpPr/>
          <p:nvPr/>
        </p:nvGrpSpPr>
        <p:grpSpPr>
          <a:xfrm>
            <a:off x="1512617" y="3235446"/>
            <a:ext cx="7034109" cy="1440160"/>
            <a:chOff x="1475656" y="3219822"/>
            <a:chExt cx="7034109" cy="144016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5C9E93E-B4D1-4C24-BEF6-79C54CA4FAF1}"/>
                </a:ext>
              </a:extLst>
            </p:cNvPr>
            <p:cNvSpPr/>
            <p:nvPr/>
          </p:nvSpPr>
          <p:spPr>
            <a:xfrm>
              <a:off x="1475656" y="3291830"/>
              <a:ext cx="6114224" cy="136815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F0EA04-05F0-4415-A017-6E3051A1B60F}"/>
                </a:ext>
              </a:extLst>
            </p:cNvPr>
            <p:cNvSpPr txBox="1"/>
            <p:nvPr/>
          </p:nvSpPr>
          <p:spPr>
            <a:xfrm>
              <a:off x="1757232" y="3219822"/>
              <a:ext cx="6752533" cy="142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해마다 늘어가는 시장규모</a:t>
              </a:r>
              <a:endPara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향후 전자책 시장에서  구독경제가 활발해질 것으로 전망</a:t>
              </a:r>
              <a:endPara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Sandoll 별표고무 01 Basic" panose="020B0600000101010101" pitchFamily="34" charset="-127"/>
                  <a:ea typeface="Sandoll 별표고무 01 Basic" panose="020B0600000101010101" pitchFamily="34" charset="-127"/>
                </a:rPr>
                <a:t>다양한 형태의 독서 경험을 기대하는 소비자</a:t>
              </a:r>
            </a:p>
          </p:txBody>
        </p:sp>
      </p:grpSp>
      <p:pic>
        <p:nvPicPr>
          <p:cNvPr id="1026" name="Picture 2" descr="책·화장품·자동차… 이젠 '소유' 대신 '구독'하며 산다 :: 국민일보 USA">
            <a:extLst>
              <a:ext uri="{FF2B5EF4-FFF2-40B4-BE49-F238E27FC236}">
                <a16:creationId xmlns:a16="http://schemas.microsoft.com/office/drawing/2014/main" id="{50390F21-0ADF-4B9C-A7BA-E60D9964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6" y="765314"/>
            <a:ext cx="3333008" cy="242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89E4E-F38C-4963-93AE-27D47CCED515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주제선정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78241-D49A-4E5D-9D3E-F2CF64A7E611}"/>
              </a:ext>
            </a:extLst>
          </p:cNvPr>
          <p:cNvSpPr txBox="1"/>
          <p:nvPr/>
        </p:nvSpPr>
        <p:spPr>
          <a:xfrm>
            <a:off x="8566147" y="4855468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11C54-A610-4EFD-9F3B-1ADF5204DEFE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4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6B6E686-8078-49F0-B443-BC8F8BC92062}"/>
              </a:ext>
            </a:extLst>
          </p:cNvPr>
          <p:cNvSpPr/>
          <p:nvPr/>
        </p:nvSpPr>
        <p:spPr>
          <a:xfrm>
            <a:off x="4424070" y="771550"/>
            <a:ext cx="4571999" cy="36600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029C42-D93E-4339-9917-07A354F9F21B}"/>
              </a:ext>
            </a:extLst>
          </p:cNvPr>
          <p:cNvGrpSpPr/>
          <p:nvPr/>
        </p:nvGrpSpPr>
        <p:grpSpPr>
          <a:xfrm>
            <a:off x="274965" y="961322"/>
            <a:ext cx="1779689" cy="3303981"/>
            <a:chOff x="3736722" y="830464"/>
            <a:chExt cx="2016224" cy="3482571"/>
          </a:xfrm>
        </p:grpSpPr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79777EC9-8D71-4605-BFB3-51C1DE1FE17E}"/>
                </a:ext>
              </a:extLst>
            </p:cNvPr>
            <p:cNvGrpSpPr/>
            <p:nvPr/>
          </p:nvGrpSpPr>
          <p:grpSpPr>
            <a:xfrm>
              <a:off x="3736722" y="830464"/>
              <a:ext cx="2016224" cy="3482571"/>
              <a:chOff x="2627784" y="1825002"/>
              <a:chExt cx="1198166" cy="2069560"/>
            </a:xfrm>
          </p:grpSpPr>
          <p:sp>
            <p:nvSpPr>
              <p:cNvPr id="27" name="Rounded Rectangle 4">
                <a:extLst>
                  <a:ext uri="{FF2B5EF4-FFF2-40B4-BE49-F238E27FC236}">
                    <a16:creationId xmlns:a16="http://schemas.microsoft.com/office/drawing/2014/main" id="{D8CB8154-7314-461D-AA81-B931CBD07137}"/>
                  </a:ext>
                </a:extLst>
              </p:cNvPr>
              <p:cNvSpPr/>
              <p:nvPr/>
            </p:nvSpPr>
            <p:spPr>
              <a:xfrm>
                <a:off x="2627784" y="1825002"/>
                <a:ext cx="1198166" cy="206956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62C8DCF4-700B-43CC-B131-E37853CEFD6E}"/>
                  </a:ext>
                </a:extLst>
              </p:cNvPr>
              <p:cNvSpPr/>
              <p:nvPr/>
            </p:nvSpPr>
            <p:spPr>
              <a:xfrm>
                <a:off x="3155241" y="1922844"/>
                <a:ext cx="143251" cy="27666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F77CE885-3144-425C-BB6B-291D035535FB}"/>
                  </a:ext>
                </a:extLst>
              </p:cNvPr>
              <p:cNvGrpSpPr/>
              <p:nvPr/>
            </p:nvGrpSpPr>
            <p:grpSpPr>
              <a:xfrm>
                <a:off x="3168829" y="3704452"/>
                <a:ext cx="116076" cy="127684"/>
                <a:chOff x="2453209" y="5151638"/>
                <a:chExt cx="191820" cy="211002"/>
              </a:xfrm>
            </p:grpSpPr>
            <p:sp>
              <p:nvSpPr>
                <p:cNvPr id="30" name="Oval 9">
                  <a:extLst>
                    <a:ext uri="{FF2B5EF4-FFF2-40B4-BE49-F238E27FC236}">
                      <a16:creationId xmlns:a16="http://schemas.microsoft.com/office/drawing/2014/main" id="{28AF2D82-A793-42B4-81C6-48BBE390DA1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Rounded Rectangle 10">
                  <a:extLst>
                    <a:ext uri="{FF2B5EF4-FFF2-40B4-BE49-F238E27FC236}">
                      <a16:creationId xmlns:a16="http://schemas.microsoft.com/office/drawing/2014/main" id="{F8B508BC-E411-43DC-80D8-3FD1C1102887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4098" name="Picture 2" descr="앱 다운로드 안내">
              <a:extLst>
                <a:ext uri="{FF2B5EF4-FFF2-40B4-BE49-F238E27FC236}">
                  <a16:creationId xmlns:a16="http://schemas.microsoft.com/office/drawing/2014/main" id="{AB948C9D-9187-4F90-987F-EB133A4AA6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3" t="25607" r="34783"/>
            <a:stretch/>
          </p:blipFill>
          <p:spPr bwMode="auto">
            <a:xfrm>
              <a:off x="3875864" y="1194309"/>
              <a:ext cx="1789846" cy="27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B543B-6842-4CBA-BFF7-FDA7158526DE}"/>
              </a:ext>
            </a:extLst>
          </p:cNvPr>
          <p:cNvCxnSpPr>
            <a:cxnSpLocks/>
          </p:cNvCxnSpPr>
          <p:nvPr/>
        </p:nvCxnSpPr>
        <p:spPr>
          <a:xfrm>
            <a:off x="467544" y="227970"/>
            <a:ext cx="0" cy="43990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97D119-F3D6-4E30-8B4C-78854E4213A3}"/>
              </a:ext>
            </a:extLst>
          </p:cNvPr>
          <p:cNvSpPr/>
          <p:nvPr/>
        </p:nvSpPr>
        <p:spPr>
          <a:xfrm>
            <a:off x="4631340" y="1297768"/>
            <a:ext cx="1322069" cy="2955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93A9F5-DEE2-4018-8AD5-74AA430B3211}"/>
              </a:ext>
            </a:extLst>
          </p:cNvPr>
          <p:cNvSpPr txBox="1"/>
          <p:nvPr/>
        </p:nvSpPr>
        <p:spPr>
          <a:xfrm>
            <a:off x="586099" y="214582"/>
            <a:ext cx="4129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원스토어 </a:t>
            </a:r>
            <a:r>
              <a:rPr lang="ko-KR" altLang="en-US" sz="2400" dirty="0" err="1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북스</a:t>
            </a:r>
            <a:r>
              <a:rPr lang="en-US" altLang="ko-KR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정액제 종류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F15608-A165-4178-8F65-84B2F8833383}"/>
              </a:ext>
            </a:extLst>
          </p:cNvPr>
          <p:cNvGrpSpPr/>
          <p:nvPr/>
        </p:nvGrpSpPr>
        <p:grpSpPr>
          <a:xfrm>
            <a:off x="2352644" y="949198"/>
            <a:ext cx="1779689" cy="3303981"/>
            <a:chOff x="1125493" y="830463"/>
            <a:chExt cx="2016224" cy="348257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19360DE-8656-4348-8F27-FFE50D044EA5}"/>
                </a:ext>
              </a:extLst>
            </p:cNvPr>
            <p:cNvGrpSpPr/>
            <p:nvPr/>
          </p:nvGrpSpPr>
          <p:grpSpPr>
            <a:xfrm>
              <a:off x="1125493" y="830463"/>
              <a:ext cx="2016224" cy="3482571"/>
              <a:chOff x="3736722" y="830464"/>
              <a:chExt cx="2016224" cy="3482571"/>
            </a:xfrm>
          </p:grpSpPr>
          <p:grpSp>
            <p:nvGrpSpPr>
              <p:cNvPr id="35" name="Group 3">
                <a:extLst>
                  <a:ext uri="{FF2B5EF4-FFF2-40B4-BE49-F238E27FC236}">
                    <a16:creationId xmlns:a16="http://schemas.microsoft.com/office/drawing/2014/main" id="{E56E00DD-3128-4505-BDF3-0A9612181371}"/>
                  </a:ext>
                </a:extLst>
              </p:cNvPr>
              <p:cNvGrpSpPr/>
              <p:nvPr/>
            </p:nvGrpSpPr>
            <p:grpSpPr>
              <a:xfrm>
                <a:off x="3736722" y="830464"/>
                <a:ext cx="2016224" cy="3482571"/>
                <a:chOff x="2627784" y="1825002"/>
                <a:chExt cx="1198166" cy="2069560"/>
              </a:xfrm>
            </p:grpSpPr>
            <p:sp>
              <p:nvSpPr>
                <p:cNvPr id="37" name="Rounded Rectangle 4">
                  <a:extLst>
                    <a:ext uri="{FF2B5EF4-FFF2-40B4-BE49-F238E27FC236}">
                      <a16:creationId xmlns:a16="http://schemas.microsoft.com/office/drawing/2014/main" id="{3DD29D48-5576-41D4-81DF-056EAC5C9BFE}"/>
                    </a:ext>
                  </a:extLst>
                </p:cNvPr>
                <p:cNvSpPr/>
                <p:nvPr/>
              </p:nvSpPr>
              <p:spPr>
                <a:xfrm>
                  <a:off x="2627784" y="1825002"/>
                  <a:ext cx="1198166" cy="2069560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5">
                  <a:extLst>
                    <a:ext uri="{FF2B5EF4-FFF2-40B4-BE49-F238E27FC236}">
                      <a16:creationId xmlns:a16="http://schemas.microsoft.com/office/drawing/2014/main" id="{8FED12DB-E04E-4036-BFAF-10E3E6D577A8}"/>
                    </a:ext>
                  </a:extLst>
                </p:cNvPr>
                <p:cNvSpPr/>
                <p:nvPr/>
              </p:nvSpPr>
              <p:spPr>
                <a:xfrm>
                  <a:off x="3155241" y="1922844"/>
                  <a:ext cx="143251" cy="27666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Group 6">
                  <a:extLst>
                    <a:ext uri="{FF2B5EF4-FFF2-40B4-BE49-F238E27FC236}">
                      <a16:creationId xmlns:a16="http://schemas.microsoft.com/office/drawing/2014/main" id="{62B53AF7-5DFB-4D6D-9CE4-17BB4D78F159}"/>
                    </a:ext>
                  </a:extLst>
                </p:cNvPr>
                <p:cNvGrpSpPr/>
                <p:nvPr/>
              </p:nvGrpSpPr>
              <p:grpSpPr>
                <a:xfrm>
                  <a:off x="3168829" y="3704452"/>
                  <a:ext cx="116076" cy="127684"/>
                  <a:chOff x="2453209" y="5151638"/>
                  <a:chExt cx="191820" cy="211002"/>
                </a:xfrm>
              </p:grpSpPr>
              <p:sp>
                <p:nvSpPr>
                  <p:cNvPr id="40" name="Oval 9">
                    <a:extLst>
                      <a:ext uri="{FF2B5EF4-FFF2-40B4-BE49-F238E27FC236}">
                        <a16:creationId xmlns:a16="http://schemas.microsoft.com/office/drawing/2014/main" id="{FD71B14B-AA98-4D82-B8D4-99BBDAB737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453209" y="5151638"/>
                    <a:ext cx="191820" cy="2110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Rounded Rectangle 10">
                    <a:extLst>
                      <a:ext uri="{FF2B5EF4-FFF2-40B4-BE49-F238E27FC236}">
                        <a16:creationId xmlns:a16="http://schemas.microsoft.com/office/drawing/2014/main" id="{274E3FFE-2939-44B1-8940-483128E97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505251" y="5208531"/>
                    <a:ext cx="87734" cy="97215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36" name="Picture 2" descr="앱 다운로드 안내">
                <a:extLst>
                  <a:ext uri="{FF2B5EF4-FFF2-40B4-BE49-F238E27FC236}">
                    <a16:creationId xmlns:a16="http://schemas.microsoft.com/office/drawing/2014/main" id="{07FA3C9E-3309-447F-B66D-D71D3D2DE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13" t="25607" r="34783"/>
              <a:stretch/>
            </p:blipFill>
            <p:spPr bwMode="auto">
              <a:xfrm>
                <a:off x="3875864" y="1194309"/>
                <a:ext cx="1789846" cy="2712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6" name="Picture 4" descr="상세 &lt; 진행중인 이벤트 &lt; 이벤트 &lt; 혜택/이벤트 | T world">
              <a:extLst>
                <a:ext uri="{FF2B5EF4-FFF2-40B4-BE49-F238E27FC236}">
                  <a16:creationId xmlns:a16="http://schemas.microsoft.com/office/drawing/2014/main" id="{2D05FA85-98FD-474F-9D70-2B99E5CB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912" y="1118926"/>
              <a:ext cx="1925383" cy="283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4466729" y="1675645"/>
            <a:ext cx="1662289" cy="21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eBook 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전권 소장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 err="1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웹소설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 전권 소장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웹툰 전권 소장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코믹 전권 소장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E97A81-3B12-43BC-8EEB-D82EF362386A}"/>
              </a:ext>
            </a:extLst>
          </p:cNvPr>
          <p:cNvSpPr/>
          <p:nvPr/>
        </p:nvSpPr>
        <p:spPr>
          <a:xfrm>
            <a:off x="6058455" y="1299052"/>
            <a:ext cx="1322069" cy="2955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94B8D1-1867-4839-82E4-7EA7EF8B8651}"/>
              </a:ext>
            </a:extLst>
          </p:cNvPr>
          <p:cNvSpPr/>
          <p:nvPr/>
        </p:nvSpPr>
        <p:spPr>
          <a:xfrm>
            <a:off x="7485885" y="1297768"/>
            <a:ext cx="1322069" cy="29554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34653" y="1746791"/>
            <a:ext cx="1869902" cy="21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eBook 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정액제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 err="1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오디오북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 정액제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코믹 정액제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en-US" altLang="ko-KR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TV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방송시리즈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21B3D1-3159-480A-9488-BE63B4AD8F04}"/>
              </a:ext>
            </a:extLst>
          </p:cNvPr>
          <p:cNvGrpSpPr/>
          <p:nvPr/>
        </p:nvGrpSpPr>
        <p:grpSpPr>
          <a:xfrm>
            <a:off x="5788901" y="480775"/>
            <a:ext cx="2356306" cy="571694"/>
            <a:chOff x="5774107" y="524301"/>
            <a:chExt cx="2356306" cy="571694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62B576B-049D-49B7-ACB0-68B791B0D4EB}"/>
                </a:ext>
              </a:extLst>
            </p:cNvPr>
            <p:cNvSpPr/>
            <p:nvPr/>
          </p:nvSpPr>
          <p:spPr>
            <a:xfrm>
              <a:off x="5774107" y="524301"/>
              <a:ext cx="1965924" cy="571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5988329" y="642392"/>
              <a:ext cx="340705" cy="31893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B48895-D12C-4442-952A-AD2183D04B76}"/>
                </a:ext>
              </a:extLst>
            </p:cNvPr>
            <p:cNvSpPr txBox="1"/>
            <p:nvPr/>
          </p:nvSpPr>
          <p:spPr>
            <a:xfrm>
              <a:off x="6465127" y="562191"/>
              <a:ext cx="1665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ndoll 별표고무 01 Basic" panose="020B0600000101010101" pitchFamily="34" charset="-127"/>
                  <a:ea typeface="Sandoll 별표고무 01 Basic" panose="020B0600000101010101" pitchFamily="34" charset="-127"/>
                  <a:cs typeface="Arial" pitchFamily="34" charset="0"/>
                </a:rPr>
                <a:t>정액제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370A4E-209E-4357-9204-19E099D44BE7}"/>
              </a:ext>
            </a:extLst>
          </p:cNvPr>
          <p:cNvSpPr txBox="1"/>
          <p:nvPr/>
        </p:nvSpPr>
        <p:spPr>
          <a:xfrm>
            <a:off x="5891830" y="1675644"/>
            <a:ext cx="1662289" cy="215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eBook 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전권 대여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 err="1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웹소설</a:t>
            </a: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 전권 대여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웹툰 전권 대여</a:t>
            </a:r>
            <a:endParaRPr lang="en-US" altLang="ko-KR" sz="1400" b="1" dirty="0">
              <a:latin typeface="Sandoll 둥굴림2 02 Light" panose="020B0600000101010101" pitchFamily="34" charset="-127"/>
              <a:ea typeface="Sandoll 둥굴림2 02 Light" panose="020B0600000101010101" pitchFamily="34" charset="-127"/>
              <a:cs typeface="Arial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latin typeface="Sandoll 둥굴림2 02 Light" panose="020B0600000101010101" pitchFamily="34" charset="-127"/>
                <a:ea typeface="Sandoll 둥굴림2 02 Light" panose="020B0600000101010101" pitchFamily="34" charset="-127"/>
                <a:cs typeface="Arial" pitchFamily="34" charset="0"/>
              </a:rPr>
              <a:t>코믹 전권 대여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0A9BE-736D-4E40-80DF-D12EF3064E84}"/>
              </a:ext>
            </a:extLst>
          </p:cNvPr>
          <p:cNvSpPr txBox="1"/>
          <p:nvPr/>
        </p:nvSpPr>
        <p:spPr>
          <a:xfrm>
            <a:off x="4754945" y="1390080"/>
            <a:ext cx="114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</a:t>
            </a:r>
            <a:r>
              <a:rPr lang="ko-KR" altLang="en-US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소장</a:t>
            </a:r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4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1F0F5-B3BE-47F9-825E-03C56CEB1AA4}"/>
              </a:ext>
            </a:extLst>
          </p:cNvPr>
          <p:cNvSpPr txBox="1"/>
          <p:nvPr/>
        </p:nvSpPr>
        <p:spPr>
          <a:xfrm>
            <a:off x="6153451" y="1390080"/>
            <a:ext cx="114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</a:t>
            </a:r>
            <a:r>
              <a:rPr lang="ko-KR" altLang="en-US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대여</a:t>
            </a:r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4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3BE3A-A7C1-4089-A45C-C5D9C3FC0DCD}"/>
              </a:ext>
            </a:extLst>
          </p:cNvPr>
          <p:cNvSpPr txBox="1"/>
          <p:nvPr/>
        </p:nvSpPr>
        <p:spPr>
          <a:xfrm>
            <a:off x="7588835" y="1390079"/>
            <a:ext cx="114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</a:t>
            </a:r>
            <a:r>
              <a:rPr lang="ko-KR" altLang="en-US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기타</a:t>
            </a:r>
            <a:r>
              <a:rPr lang="en-US" altLang="ko-KR" sz="2400" b="1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400" b="1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14884-F57F-4FAE-9468-068EE37F071E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주제선정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3E0B9-6D2E-4425-B05F-64C2388D7426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1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05994" y="2139702"/>
            <a:ext cx="3816424" cy="549568"/>
          </a:xfrm>
        </p:spPr>
        <p:txBody>
          <a:bodyPr/>
          <a:lstStyle/>
          <a:p>
            <a:r>
              <a:rPr lang="en-US" altLang="ko-KR" sz="4400" dirty="0">
                <a:latin typeface="Sandoll 맵씨" panose="020B0600000101010101" pitchFamily="34" charset="-127"/>
                <a:ea typeface="Sandoll 맵씨" panose="020B0600000101010101" pitchFamily="34" charset="-127"/>
              </a:rPr>
              <a:t>2. EDA</a:t>
            </a:r>
            <a:endParaRPr lang="ko-KR" altLang="en-US" sz="4400" dirty="0">
              <a:latin typeface="Sandoll 맵씨" panose="020B0600000101010101" pitchFamily="34" charset="-127"/>
              <a:ea typeface="Sandoll 맵씨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07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2CD586-8E26-4FD5-8914-78D9A88EC2C4}"/>
              </a:ext>
            </a:extLst>
          </p:cNvPr>
          <p:cNvSpPr txBox="1"/>
          <p:nvPr/>
        </p:nvSpPr>
        <p:spPr>
          <a:xfrm>
            <a:off x="586100" y="214582"/>
            <a:ext cx="2545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제공받은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2FB4D-45C9-4795-9712-85B508B1EDC8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EDA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74D5BD5-1B6A-412E-8376-BEDDD1757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235437"/>
              </p:ext>
            </p:extLst>
          </p:nvPr>
        </p:nvGraphicFramePr>
        <p:xfrm>
          <a:off x="1022638" y="2126496"/>
          <a:ext cx="7473798" cy="16429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89121">
                  <a:extLst>
                    <a:ext uri="{9D8B030D-6E8A-4147-A177-3AD203B41FA5}">
                      <a16:colId xmlns:a16="http://schemas.microsoft.com/office/drawing/2014/main" val="1731189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0882662"/>
                    </a:ext>
                  </a:extLst>
                </a:gridCol>
                <a:gridCol w="1431192">
                  <a:extLst>
                    <a:ext uri="{9D8B030D-6E8A-4147-A177-3AD203B41FA5}">
                      <a16:colId xmlns:a16="http://schemas.microsoft.com/office/drawing/2014/main" val="3077236302"/>
                    </a:ext>
                  </a:extLst>
                </a:gridCol>
                <a:gridCol w="1165705">
                  <a:extLst>
                    <a:ext uri="{9D8B030D-6E8A-4147-A177-3AD203B41FA5}">
                      <a16:colId xmlns:a16="http://schemas.microsoft.com/office/drawing/2014/main" val="3802053683"/>
                    </a:ext>
                  </a:extLst>
                </a:gridCol>
                <a:gridCol w="1577555">
                  <a:extLst>
                    <a:ext uri="{9D8B030D-6E8A-4147-A177-3AD203B41FA5}">
                      <a16:colId xmlns:a16="http://schemas.microsoft.com/office/drawing/2014/main" val="4277544008"/>
                    </a:ext>
                  </a:extLst>
                </a:gridCol>
                <a:gridCol w="1118137">
                  <a:extLst>
                    <a:ext uri="{9D8B030D-6E8A-4147-A177-3AD203B41FA5}">
                      <a16:colId xmlns:a16="http://schemas.microsoft.com/office/drawing/2014/main" val="276141808"/>
                    </a:ext>
                  </a:extLst>
                </a:gridCol>
              </a:tblGrid>
              <a:tr h="223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변수명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의미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변수명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의미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변수명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의미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930576"/>
                  </a:ext>
                </a:extLst>
              </a:tr>
              <a:tr h="272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prchs_id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age_cd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나이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prchs_tm_clsf_nm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 시간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96711"/>
                  </a:ext>
                </a:extLst>
              </a:tr>
              <a:tr h="272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prod_id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상품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category_nm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카테고리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mno_cd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통신사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007563"/>
                  </a:ext>
                </a:extLst>
              </a:tr>
              <a:tr h="272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partition_dt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구매 날짜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dtl_category_nm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상세 카테고리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cust_payment_amt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총 결제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194511"/>
                  </a:ext>
                </a:extLst>
              </a:tr>
              <a:tr h="272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insd_usermbr_no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고객 </a:t>
                      </a:r>
                      <a:r>
                        <a:rPr lang="en-US" altLang="ko-KR" sz="1100" dirty="0"/>
                        <a:t>ID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sex_clsf_cd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성별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sett_target_cpn_amt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쿠폰 사용금액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92880"/>
                  </a:ext>
                </a:extLst>
              </a:tr>
              <a:tr h="29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prod_amt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상품금액</a:t>
                      </a:r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Sandoll 둥굴림2 01 Thin" panose="020B0600000101010101" pitchFamily="34" charset="-127"/>
                        <a:ea typeface="Sandoll 둥굴림2 01 Thin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86837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DBEEEE-7FE1-4DAB-9F60-C3C3D744143B}"/>
              </a:ext>
            </a:extLst>
          </p:cNvPr>
          <p:cNvSpPr/>
          <p:nvPr/>
        </p:nvSpPr>
        <p:spPr>
          <a:xfrm>
            <a:off x="935596" y="4013095"/>
            <a:ext cx="7560840" cy="5743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2020.02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월 </a:t>
            </a:r>
            <a:r>
              <a:rPr lang="en-US" altLang="ko-KR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~07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월 </a:t>
            </a:r>
            <a:r>
              <a:rPr lang="en-US" altLang="ko-KR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(6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개월</a:t>
            </a:r>
            <a:r>
              <a:rPr lang="en-US" altLang="ko-KR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  <a:latin typeface="Sandoll 둥굴림2 02 Light" panose="020B0600000101010101" pitchFamily="34" charset="-127"/>
                <a:ea typeface="Sandoll 둥굴림2 02 Light" panose="020B0600000101010101" pitchFamily="34" charset="-127"/>
              </a:rPr>
              <a:t>까지의 고객 거래 데이터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9A47930-E690-428B-8B91-6EB06FA7A9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38" y="988311"/>
            <a:ext cx="5995354" cy="904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68F211-EF62-4875-A98D-7F311D045137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5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34A6078-FC6D-4597-BC97-2EA588809E8A}"/>
              </a:ext>
            </a:extLst>
          </p:cNvPr>
          <p:cNvSpPr txBox="1"/>
          <p:nvPr/>
        </p:nvSpPr>
        <p:spPr>
          <a:xfrm>
            <a:off x="586100" y="214582"/>
            <a:ext cx="2545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전체 데이터 분석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13F334F2-6035-4B93-894E-F9AAF07D7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547521"/>
              </p:ext>
            </p:extLst>
          </p:nvPr>
        </p:nvGraphicFramePr>
        <p:xfrm>
          <a:off x="4773820" y="1635646"/>
          <a:ext cx="4112781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54C6A9-8AAF-4124-8016-ABF053EE79C9}"/>
              </a:ext>
            </a:extLst>
          </p:cNvPr>
          <p:cNvSpPr/>
          <p:nvPr/>
        </p:nvSpPr>
        <p:spPr>
          <a:xfrm>
            <a:off x="4776414" y="959309"/>
            <a:ext cx="3983162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8A2DA-3E23-42F4-B396-18B8A2A0CADD}"/>
              </a:ext>
            </a:extLst>
          </p:cNvPr>
          <p:cNvSpPr txBox="1"/>
          <p:nvPr/>
        </p:nvSpPr>
        <p:spPr>
          <a:xfrm>
            <a:off x="4765513" y="959309"/>
            <a:ext cx="398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상위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5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개 세부 카테고리 별 성별 분포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B6312-5F56-4194-94E4-23B8CD6295ED}"/>
              </a:ext>
            </a:extLst>
          </p:cNvPr>
          <p:cNvSpPr txBox="1"/>
          <p:nvPr/>
        </p:nvSpPr>
        <p:spPr>
          <a:xfrm>
            <a:off x="452046" y="37446"/>
            <a:ext cx="1729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Sandoll 맵씨" panose="020B0600000101010101" pitchFamily="34" charset="-127"/>
                <a:ea typeface="Sandoll 맵씨" panose="020B0600000101010101" pitchFamily="34" charset="-127"/>
              </a:rPr>
              <a:t>EDA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E94CAD-F792-4532-A91A-F71060565ED2}"/>
              </a:ext>
            </a:extLst>
          </p:cNvPr>
          <p:cNvSpPr/>
          <p:nvPr/>
        </p:nvSpPr>
        <p:spPr>
          <a:xfrm>
            <a:off x="897542" y="959309"/>
            <a:ext cx="2830375" cy="400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FEFC-88EC-475E-9F66-ADD25DB233E9}"/>
              </a:ext>
            </a:extLst>
          </p:cNvPr>
          <p:cNvSpPr txBox="1"/>
          <p:nvPr/>
        </p:nvSpPr>
        <p:spPr>
          <a:xfrm>
            <a:off x="886641" y="959309"/>
            <a:ext cx="291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&lt; </a:t>
            </a:r>
            <a:r>
              <a:rPr lang="ko-KR" altLang="en-US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전체 구매자 연령대 분포 </a:t>
            </a:r>
            <a:r>
              <a:rPr lang="en-US" altLang="ko-KR" sz="2000" dirty="0">
                <a:latin typeface="Sandoll 별표고무 01 Basic" panose="020B0600000101010101" pitchFamily="34" charset="-127"/>
                <a:ea typeface="Sandoll 별표고무 01 Basic" panose="020B0600000101010101" pitchFamily="34" charset="-127"/>
              </a:rPr>
              <a:t>&gt;</a:t>
            </a:r>
            <a:endParaRPr lang="ko-KR" altLang="en-US" sz="2000" dirty="0">
              <a:latin typeface="Sandoll 별표고무 01 Basic" panose="020B0600000101010101" pitchFamily="34" charset="-127"/>
              <a:ea typeface="Sandoll 별표고무 01 Basi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5FD8B8-C7C2-4FB5-8AB1-B1493DDB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9"/>
          <a:stretch/>
        </p:blipFill>
        <p:spPr>
          <a:xfrm>
            <a:off x="503952" y="1923678"/>
            <a:ext cx="3829654" cy="205061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4894629-A5F1-43E8-9470-70E28109CB44}"/>
              </a:ext>
            </a:extLst>
          </p:cNvPr>
          <p:cNvGrpSpPr/>
          <p:nvPr/>
        </p:nvGrpSpPr>
        <p:grpSpPr>
          <a:xfrm>
            <a:off x="955100" y="4028420"/>
            <a:ext cx="3328868" cy="311541"/>
            <a:chOff x="810022" y="3903620"/>
            <a:chExt cx="3318670" cy="3115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D9DC58-9BFC-44DA-83B7-5ED4DD04E5F6}"/>
                </a:ext>
              </a:extLst>
            </p:cNvPr>
            <p:cNvSpPr txBox="1"/>
            <p:nvPr/>
          </p:nvSpPr>
          <p:spPr>
            <a:xfrm>
              <a:off x="810022" y="3907384"/>
              <a:ext cx="447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10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  <a:endParaRPr lang="en-US" altLang="ko-KR" sz="700" dirty="0">
                <a:latin typeface="Sandoll 둥굴림2 01 Thin" panose="020B0600000101010101" pitchFamily="34" charset="-127"/>
                <a:ea typeface="Sandoll 둥굴림2 01 Thin" panose="020B0600000101010101" pitchFamily="34" charset="-127"/>
              </a:endParaRPr>
            </a:p>
            <a:p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이하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13236-1CED-4AFA-97A9-275EB5433256}"/>
                </a:ext>
              </a:extLst>
            </p:cNvPr>
            <p:cNvSpPr txBox="1"/>
            <p:nvPr/>
          </p:nvSpPr>
          <p:spPr>
            <a:xfrm>
              <a:off x="1097172" y="3911398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10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CEA10A-1272-4B12-AD6F-3E9F90E10080}"/>
                </a:ext>
              </a:extLst>
            </p:cNvPr>
            <p:cNvSpPr txBox="1"/>
            <p:nvPr/>
          </p:nvSpPr>
          <p:spPr>
            <a:xfrm>
              <a:off x="1400771" y="3915412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20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2D6BE9-A728-4124-9F7F-0A34DFFCA869}"/>
                </a:ext>
              </a:extLst>
            </p:cNvPr>
            <p:cNvSpPr txBox="1"/>
            <p:nvPr/>
          </p:nvSpPr>
          <p:spPr>
            <a:xfrm>
              <a:off x="1743258" y="3911398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30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1AFE02-A362-4095-88E0-C6C134E95D1B}"/>
                </a:ext>
              </a:extLst>
            </p:cNvPr>
            <p:cNvSpPr txBox="1"/>
            <p:nvPr/>
          </p:nvSpPr>
          <p:spPr>
            <a:xfrm>
              <a:off x="2102195" y="3915412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40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00823F-9A2E-4A16-9E07-F90B1F56E519}"/>
                </a:ext>
              </a:extLst>
            </p:cNvPr>
            <p:cNvSpPr txBox="1"/>
            <p:nvPr/>
          </p:nvSpPr>
          <p:spPr>
            <a:xfrm>
              <a:off x="2396027" y="3915412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50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41DCDF-0CD3-4576-8EA5-E3B7CE096F13}"/>
                </a:ext>
              </a:extLst>
            </p:cNvPr>
            <p:cNvSpPr txBox="1"/>
            <p:nvPr/>
          </p:nvSpPr>
          <p:spPr>
            <a:xfrm>
              <a:off x="2705078" y="3911398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60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82381B-E246-429A-8548-6BB7FA3627B1}"/>
                </a:ext>
              </a:extLst>
            </p:cNvPr>
            <p:cNvSpPr txBox="1"/>
            <p:nvPr/>
          </p:nvSpPr>
          <p:spPr>
            <a:xfrm>
              <a:off x="3035432" y="3915412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70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4901F2-9429-4B76-9C8C-D8EE88CE1684}"/>
                </a:ext>
              </a:extLst>
            </p:cNvPr>
            <p:cNvSpPr txBox="1"/>
            <p:nvPr/>
          </p:nvSpPr>
          <p:spPr>
            <a:xfrm>
              <a:off x="3394369" y="3903620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80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7C5C1F-BFCE-46C3-ACE1-32BB1B069BA4}"/>
                </a:ext>
              </a:extLst>
            </p:cNvPr>
            <p:cNvSpPr txBox="1"/>
            <p:nvPr/>
          </p:nvSpPr>
          <p:spPr>
            <a:xfrm>
              <a:off x="3681518" y="3903620"/>
              <a:ext cx="4471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90</a:t>
              </a:r>
              <a:r>
                <a:rPr lang="ko-KR" altLang="en-US" sz="700" dirty="0">
                  <a:latin typeface="Sandoll 둥굴림2 01 Thin" panose="020B0600000101010101" pitchFamily="34" charset="-127"/>
                  <a:ea typeface="Sandoll 둥굴림2 01 Thin" panose="020B0600000101010101" pitchFamily="34" charset="-127"/>
                </a:rPr>
                <a:t>대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6B5C31-816F-4CC2-8BEE-2018517C7EE5}"/>
              </a:ext>
            </a:extLst>
          </p:cNvPr>
          <p:cNvSpPr txBox="1"/>
          <p:nvPr/>
        </p:nvSpPr>
        <p:spPr>
          <a:xfrm>
            <a:off x="4283073" y="4821405"/>
            <a:ext cx="577853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103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1369</Words>
  <Application>Microsoft Office PowerPoint</Application>
  <PresentationFormat>화면 슬라이드 쇼(16:9)</PresentationFormat>
  <Paragraphs>480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9" baseType="lpstr">
      <vt:lpstr>맑은 고딕</vt:lpstr>
      <vt:lpstr>Sandoll 둥굴림2 01 Thin</vt:lpstr>
      <vt:lpstr>Sandoll 마들렌</vt:lpstr>
      <vt:lpstr>Sandoll 별표고무 01 Basic</vt:lpstr>
      <vt:lpstr>Sandoll 맵씨</vt:lpstr>
      <vt:lpstr>Wingdings</vt:lpstr>
      <vt:lpstr>Sandoll 둥굴림2 03 Regular</vt:lpstr>
      <vt:lpstr>Arial</vt:lpstr>
      <vt:lpstr>Sandoll 격동고딕</vt:lpstr>
      <vt:lpstr>Sandoll 둥굴림2 05 Heavy</vt:lpstr>
      <vt:lpstr>Sandoll 둥굴림2 02 Light</vt:lpstr>
      <vt:lpstr>Cover and End Slide Master</vt:lpstr>
      <vt:lpstr>Contents Slide Master</vt:lpstr>
      <vt:lpstr>Section Break Slide Master</vt:lpstr>
      <vt:lpstr>정액제 구매 여부 예측 </vt:lpstr>
      <vt:lpstr>목차</vt:lpstr>
      <vt:lpstr>1. 주제 선정</vt:lpstr>
      <vt:lpstr>PowerPoint 프레젠테이션</vt:lpstr>
      <vt:lpstr>PowerPoint 프레젠테이션</vt:lpstr>
      <vt:lpstr>PowerPoint 프레젠테이션</vt:lpstr>
      <vt:lpstr>2. EDA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데이터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기대효과</vt:lpstr>
      <vt:lpstr>PowerPoint 프레젠테이션</vt:lpstr>
      <vt:lpstr>PowerPoint 프레젠테이션</vt:lpstr>
      <vt:lpstr>감사합니다</vt:lpstr>
      <vt:lpstr>감사합니다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강주연(수학과)</cp:lastModifiedBy>
  <cp:revision>207</cp:revision>
  <dcterms:created xsi:type="dcterms:W3CDTF">2016-11-09T00:26:40Z</dcterms:created>
  <dcterms:modified xsi:type="dcterms:W3CDTF">2020-09-03T14:59:32Z</dcterms:modified>
</cp:coreProperties>
</file>